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Majesty" pitchFamily="2" charset="-128"/>
      <p:regular r:id="rId23"/>
    </p:embeddedFont>
    <p:embeddedFont>
      <p:font typeface="Biski" pitchFamily="2" charset="-34"/>
      <p:regular r:id="rId24"/>
    </p:embeddedFont>
    <p:embeddedFont>
      <p:font typeface="Biski Bold" pitchFamily="2" charset="-34"/>
      <p:regular r:id="rId25"/>
      <p:bold r:id="rId26"/>
    </p:embeddedFont>
    <p:embeddedFont>
      <p:font typeface="DM Sans" pitchFamily="2" charset="77"/>
      <p:regular r:id="rId27"/>
      <p:bold r:id="rId28"/>
      <p:italic r:id="rId29"/>
      <p:boldItalic r:id="rId30"/>
    </p:embeddedFont>
    <p:embeddedFont>
      <p:font typeface="DM Sans Bold" pitchFamily="2" charset="77"/>
      <p:regular r:id="rId31"/>
      <p:bold r:id="rId32"/>
    </p:embeddedFont>
    <p:embeddedFont>
      <p:font typeface="ITC Benguiat" panose="02030603050306020704" pitchFamily="18" charset="77"/>
      <p:regular r:id="rId33"/>
    </p:embeddedFont>
    <p:embeddedFont>
      <p:font typeface="ITC Benguiat Bold" panose="02030904050306020704" pitchFamily="18" charset="77"/>
      <p:regular r:id="rId34"/>
      <p:bold r:id="rId35"/>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94666" autoAdjust="0"/>
  </p:normalViewPr>
  <p:slideViewPr>
    <p:cSldViewPr>
      <p:cViewPr varScale="1">
        <p:scale>
          <a:sx n="65" d="100"/>
          <a:sy n="65" d="100"/>
        </p:scale>
        <p:origin x="272"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C1344D-6214-3E27-E1A8-DC79343332A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cs-CZ"/>
          </a:p>
        </p:txBody>
      </p:sp>
      <p:sp>
        <p:nvSpPr>
          <p:cNvPr id="3" name="Date Placeholder 2">
            <a:extLst>
              <a:ext uri="{FF2B5EF4-FFF2-40B4-BE49-F238E27FC236}">
                <a16:creationId xmlns:a16="http://schemas.microsoft.com/office/drawing/2014/main" id="{5A04DBBF-7A0E-3852-0210-D8A580A8799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87CDE3E-8AA1-3A42-9EA7-F6B8E40CA958}" type="datetimeFigureOut">
              <a:rPr lang="cs-CZ"/>
              <a:pPr>
                <a:defRPr/>
              </a:pPr>
              <a:t>07.11.2025</a:t>
            </a:fld>
            <a:endParaRPr lang="cs-CZ"/>
          </a:p>
        </p:txBody>
      </p:sp>
      <p:sp>
        <p:nvSpPr>
          <p:cNvPr id="4" name="Slide Image Placeholder 3">
            <a:extLst>
              <a:ext uri="{FF2B5EF4-FFF2-40B4-BE49-F238E27FC236}">
                <a16:creationId xmlns:a16="http://schemas.microsoft.com/office/drawing/2014/main" id="{90BD233F-8065-CE73-C8BA-3F3F09AF23D7}"/>
              </a:ext>
            </a:extLst>
          </p:cNvPr>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Notes Placeholder 4">
            <a:extLst>
              <a:ext uri="{FF2B5EF4-FFF2-40B4-BE49-F238E27FC236}">
                <a16:creationId xmlns:a16="http://schemas.microsoft.com/office/drawing/2014/main" id="{90806313-0660-1EBA-30BC-05B4E678528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cs-CZ" noProof="0"/>
          </a:p>
        </p:txBody>
      </p:sp>
      <p:sp>
        <p:nvSpPr>
          <p:cNvPr id="6" name="Footer Placeholder 5">
            <a:extLst>
              <a:ext uri="{FF2B5EF4-FFF2-40B4-BE49-F238E27FC236}">
                <a16:creationId xmlns:a16="http://schemas.microsoft.com/office/drawing/2014/main" id="{EFDFD704-32B1-8012-0ADA-74B2C701CC7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cs-CZ"/>
          </a:p>
        </p:txBody>
      </p:sp>
      <p:sp>
        <p:nvSpPr>
          <p:cNvPr id="7" name="Slide Number Placeholder 6">
            <a:extLst>
              <a:ext uri="{FF2B5EF4-FFF2-40B4-BE49-F238E27FC236}">
                <a16:creationId xmlns:a16="http://schemas.microsoft.com/office/drawing/2014/main" id="{745EDA55-3499-6B81-793C-483F71FBDC5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8641657-DD2A-A348-A6C0-A9CD22CBE6AC}"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Header Placeholder 1">
            <a:extLst>
              <a:ext uri="{FF2B5EF4-FFF2-40B4-BE49-F238E27FC236}">
                <a16:creationId xmlns:a16="http://schemas.microsoft.com/office/drawing/2014/main" id="{B7B91368-DE70-5981-5264-C5230280A27B}"/>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8194" name="Date Placeholder 2">
            <a:extLst>
              <a:ext uri="{FF2B5EF4-FFF2-40B4-BE49-F238E27FC236}">
                <a16:creationId xmlns:a16="http://schemas.microsoft.com/office/drawing/2014/main" id="{A573A8A4-116D-F791-5187-B724B8D5683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8195" name="Slide Image Placeholder 3">
            <a:extLst>
              <a:ext uri="{FF2B5EF4-FFF2-40B4-BE49-F238E27FC236}">
                <a16:creationId xmlns:a16="http://schemas.microsoft.com/office/drawing/2014/main" id="{3B16704C-A04A-9628-FADD-386471B06E15}"/>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Notes Placeholder 4">
            <a:extLst>
              <a:ext uri="{FF2B5EF4-FFF2-40B4-BE49-F238E27FC236}">
                <a16:creationId xmlns:a16="http://schemas.microsoft.com/office/drawing/2014/main" id="{ECD9916C-B16C-8B8C-F20A-7BD3CEC7E7FA}"/>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Absorbent Mind: According to Maria Montessori, children under six have an "absorbent mind" that allows them to soak up information and impressions from their surroundings with little effort. This includes language, movements, and human behavior</a:t>
            </a:r>
          </a:p>
          <a:p>
            <a:pPr>
              <a:spcBef>
                <a:spcPct val="0"/>
              </a:spcBef>
            </a:pPr>
            <a:endParaRPr lang="en-US" altLang="en-US"/>
          </a:p>
          <a:p>
            <a:pPr>
              <a:spcBef>
                <a:spcPct val="0"/>
              </a:spcBef>
            </a:pPr>
            <a:r>
              <a:rPr lang="en-US" altLang="en-US"/>
              <a:t>Children are natural observers. They learn by watching and modeling the behavior, attitudes, and emotional expressions of adults around them. This can be seen in how they pick up social cues like waving or how they model more complex behaviors.</a:t>
            </a:r>
          </a:p>
          <a:p>
            <a:pPr>
              <a:spcBef>
                <a:spcPct val="0"/>
              </a:spcBef>
            </a:pPr>
            <a:endParaRPr lang="en-US" altLang="en-US"/>
          </a:p>
          <a:p>
            <a:pPr>
              <a:spcBef>
                <a:spcPct val="0"/>
              </a:spcBef>
            </a:pPr>
            <a:r>
              <a:rPr lang="en-US" altLang="en-US"/>
              <a:t>Environment and actions: The environment adults create is a powerful tool for learning. For example, an adult who is constantly busy teaches the child that "busyness is how love looks," while a calm and peaceful adult models that "peace is possible"</a:t>
            </a:r>
          </a:p>
          <a:p>
            <a:pPr>
              <a:spcBef>
                <a:spcPct val="0"/>
              </a:spcBef>
            </a:pPr>
            <a:endParaRPr lang="en-US" altLang="en-US"/>
          </a:p>
          <a:p>
            <a:pPr>
              <a:spcBef>
                <a:spcPct val="0"/>
              </a:spcBef>
            </a:pPr>
            <a:r>
              <a:rPr lang="en-US" altLang="en-US"/>
              <a:t>Modeling behavior: Adults act as living blueprints for children. A child's learning is influenced by the actions they witness, not just the words they are spoken to with. </a:t>
            </a:r>
          </a:p>
        </p:txBody>
      </p:sp>
      <p:sp>
        <p:nvSpPr>
          <p:cNvPr id="8197" name="Footer Placeholder 5">
            <a:extLst>
              <a:ext uri="{FF2B5EF4-FFF2-40B4-BE49-F238E27FC236}">
                <a16:creationId xmlns:a16="http://schemas.microsoft.com/office/drawing/2014/main" id="{F87D8B9C-C80F-9EE9-462B-2F81DBAD767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8198" name="Slide Number Placeholder 6">
            <a:extLst>
              <a:ext uri="{FF2B5EF4-FFF2-40B4-BE49-F238E27FC236}">
                <a16:creationId xmlns:a16="http://schemas.microsoft.com/office/drawing/2014/main" id="{CF644E4E-8280-4F48-06D7-B453DC7B2C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Header Placeholder 1">
            <a:extLst>
              <a:ext uri="{FF2B5EF4-FFF2-40B4-BE49-F238E27FC236}">
                <a16:creationId xmlns:a16="http://schemas.microsoft.com/office/drawing/2014/main" id="{0E23536F-71C6-17DD-F215-40B38B455014}"/>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5362" name="Date Placeholder 2">
            <a:extLst>
              <a:ext uri="{FF2B5EF4-FFF2-40B4-BE49-F238E27FC236}">
                <a16:creationId xmlns:a16="http://schemas.microsoft.com/office/drawing/2014/main" id="{19BC8C81-50D7-6046-7433-69B25A5C064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5363" name="Slide Image Placeholder 3">
            <a:extLst>
              <a:ext uri="{FF2B5EF4-FFF2-40B4-BE49-F238E27FC236}">
                <a16:creationId xmlns:a16="http://schemas.microsoft.com/office/drawing/2014/main" id="{9A83D83D-2A83-ECBD-46C4-D1D0435AEC7D}"/>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Notes Placeholder 4">
            <a:extLst>
              <a:ext uri="{FF2B5EF4-FFF2-40B4-BE49-F238E27FC236}">
                <a16:creationId xmlns:a16="http://schemas.microsoft.com/office/drawing/2014/main" id="{50023EE3-24F9-B2E6-2A02-30E113BB20FA}"/>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 drives an hour to take his son Emilio to the zoo, only to fin that Emilio isn't interested in the lions, monkeys, and giraffes but in chasing ordinary pigeons... and the in the midst o his frustration the author realizes that to Emilio the pigeons that to Emilio the pigeons  are not common place , because nothing is a commonplace to a child. For children everything is vital and interesting. What are we being challenged here, to really look at the world through the eyes of a child. </a:t>
            </a:r>
          </a:p>
        </p:txBody>
      </p:sp>
      <p:sp>
        <p:nvSpPr>
          <p:cNvPr id="15365" name="Footer Placeholder 5">
            <a:extLst>
              <a:ext uri="{FF2B5EF4-FFF2-40B4-BE49-F238E27FC236}">
                <a16:creationId xmlns:a16="http://schemas.microsoft.com/office/drawing/2014/main" id="{064A9A78-E6A0-CE3C-23DE-766F4F46B74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5366" name="Slide Number Placeholder 6">
            <a:extLst>
              <a:ext uri="{FF2B5EF4-FFF2-40B4-BE49-F238E27FC236}">
                <a16:creationId xmlns:a16="http://schemas.microsoft.com/office/drawing/2014/main" id="{173569F5-0F4C-336C-A7D5-0FB6D97C94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Header Placeholder 1">
            <a:extLst>
              <a:ext uri="{FF2B5EF4-FFF2-40B4-BE49-F238E27FC236}">
                <a16:creationId xmlns:a16="http://schemas.microsoft.com/office/drawing/2014/main" id="{1DF5F0AE-97F7-576C-77E3-D30EA9C26BED}"/>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7410" name="Date Placeholder 2">
            <a:extLst>
              <a:ext uri="{FF2B5EF4-FFF2-40B4-BE49-F238E27FC236}">
                <a16:creationId xmlns:a16="http://schemas.microsoft.com/office/drawing/2014/main" id="{2B1ADABF-8943-03C8-E76E-0934705B45E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7411" name="Slide Image Placeholder 3">
            <a:extLst>
              <a:ext uri="{FF2B5EF4-FFF2-40B4-BE49-F238E27FC236}">
                <a16:creationId xmlns:a16="http://schemas.microsoft.com/office/drawing/2014/main" id="{EF8960AB-2F3B-DA50-4557-FAD11DDF81E7}"/>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4">
            <a:extLst>
              <a:ext uri="{FF2B5EF4-FFF2-40B4-BE49-F238E27FC236}">
                <a16:creationId xmlns:a16="http://schemas.microsoft.com/office/drawing/2014/main" id="{52014C1A-54B1-5B3B-5EB0-DC99DE17B0CE}"/>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 drives an hour to take his son Emilio to the zoo, only to fin that Emilio isn't interested in the lions, monkeys, and giraffes but in chasing ordinary pigeons... and the in the midst o his frustration the author realizes that to Emilio the pigeons that to Emilio the pigeons  are not common place , because nothing is a commonplace to a child. For children everything is vital and interesting. What are we being challenged here, to really look at the world through the eyes of a child. </a:t>
            </a:r>
          </a:p>
        </p:txBody>
      </p:sp>
      <p:sp>
        <p:nvSpPr>
          <p:cNvPr id="17413" name="Footer Placeholder 5">
            <a:extLst>
              <a:ext uri="{FF2B5EF4-FFF2-40B4-BE49-F238E27FC236}">
                <a16:creationId xmlns:a16="http://schemas.microsoft.com/office/drawing/2014/main" id="{022DA4B3-E8B8-730F-B416-839EC93DB96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7414" name="Slide Number Placeholder 6">
            <a:extLst>
              <a:ext uri="{FF2B5EF4-FFF2-40B4-BE49-F238E27FC236}">
                <a16:creationId xmlns:a16="http://schemas.microsoft.com/office/drawing/2014/main" id="{7BB20A5C-543C-2FF0-9470-632A5FC09D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Header Placeholder 1">
            <a:extLst>
              <a:ext uri="{FF2B5EF4-FFF2-40B4-BE49-F238E27FC236}">
                <a16:creationId xmlns:a16="http://schemas.microsoft.com/office/drawing/2014/main" id="{B21B369E-D173-CCC5-E841-D333B0601577}"/>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3554" name="Date Placeholder 2">
            <a:extLst>
              <a:ext uri="{FF2B5EF4-FFF2-40B4-BE49-F238E27FC236}">
                <a16:creationId xmlns:a16="http://schemas.microsoft.com/office/drawing/2014/main" id="{8E5242FC-1BF8-2D82-41DB-C3AD6F0F1FC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3555" name="Slide Image Placeholder 3">
            <a:extLst>
              <a:ext uri="{FF2B5EF4-FFF2-40B4-BE49-F238E27FC236}">
                <a16:creationId xmlns:a16="http://schemas.microsoft.com/office/drawing/2014/main" id="{54720AD2-B1A5-B123-BE50-6A85E15970F7}"/>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Notes Placeholder 4">
            <a:extLst>
              <a:ext uri="{FF2B5EF4-FFF2-40B4-BE49-F238E27FC236}">
                <a16:creationId xmlns:a16="http://schemas.microsoft.com/office/drawing/2014/main" id="{F37D3761-D1B8-C69C-3431-568A4518DA5E}"/>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Christian meditation helps us enter the stillness where God’s peace dwells.</a:t>
            </a:r>
          </a:p>
          <a:p>
            <a:pPr>
              <a:spcBef>
                <a:spcPct val="0"/>
              </a:spcBef>
            </a:pPr>
            <a:r>
              <a:rPr lang="en-US" altLang="en-US"/>
              <a:t>It can be shared with children in short, quiet moments — before prayer, after playtime, or at bedtime.</a:t>
            </a:r>
          </a:p>
        </p:txBody>
      </p:sp>
      <p:sp>
        <p:nvSpPr>
          <p:cNvPr id="23557" name="Footer Placeholder 5">
            <a:extLst>
              <a:ext uri="{FF2B5EF4-FFF2-40B4-BE49-F238E27FC236}">
                <a16:creationId xmlns:a16="http://schemas.microsoft.com/office/drawing/2014/main" id="{8B262783-A07A-5CFE-BEA7-D8481AC95328}"/>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3558" name="Slide Number Placeholder 6">
            <a:extLst>
              <a:ext uri="{FF2B5EF4-FFF2-40B4-BE49-F238E27FC236}">
                <a16:creationId xmlns:a16="http://schemas.microsoft.com/office/drawing/2014/main" id="{E69D08CB-AB0F-1603-A836-28BB575632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9EC822D-5911-B02D-C2A5-3E99082743CD}"/>
              </a:ext>
            </a:extLst>
          </p:cNvPr>
          <p:cNvSpPr>
            <a:spLocks noGrp="1"/>
          </p:cNvSpPr>
          <p:nvPr>
            <p:ph type="dt" sz="half" idx="10"/>
          </p:nvPr>
        </p:nvSpPr>
        <p:spPr/>
        <p:txBody>
          <a:bodyPr/>
          <a:lstStyle>
            <a:lvl1pPr>
              <a:defRPr/>
            </a:lvl1pPr>
          </a:lstStyle>
          <a:p>
            <a:pPr>
              <a:defRPr/>
            </a:pPr>
            <a:fld id="{061F99D4-D747-6249-8F94-5EC62AA249B9}" type="datetimeFigureOut">
              <a:rPr lang="en-US"/>
              <a:pPr>
                <a:defRPr/>
              </a:pPr>
              <a:t>11/7/25</a:t>
            </a:fld>
            <a:endParaRPr lang="en-US"/>
          </a:p>
        </p:txBody>
      </p:sp>
      <p:sp>
        <p:nvSpPr>
          <p:cNvPr id="5" name="Footer Placeholder 4">
            <a:extLst>
              <a:ext uri="{FF2B5EF4-FFF2-40B4-BE49-F238E27FC236}">
                <a16:creationId xmlns:a16="http://schemas.microsoft.com/office/drawing/2014/main" id="{61FA5E95-A6BC-59F1-D437-A12BC576BE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BEB7C1-A168-49F7-01FA-A858DF3A39E3}"/>
              </a:ext>
            </a:extLst>
          </p:cNvPr>
          <p:cNvSpPr>
            <a:spLocks noGrp="1"/>
          </p:cNvSpPr>
          <p:nvPr>
            <p:ph type="sldNum" sz="quarter" idx="12"/>
          </p:nvPr>
        </p:nvSpPr>
        <p:spPr/>
        <p:txBody>
          <a:bodyPr/>
          <a:lstStyle>
            <a:lvl1pPr>
              <a:defRPr/>
            </a:lvl1pPr>
          </a:lstStyle>
          <a:p>
            <a:pPr>
              <a:defRPr/>
            </a:pPr>
            <a:fld id="{43C7791B-BC6A-D843-A6A3-87411DAC3873}" type="slidenum">
              <a:rPr lang="en-US"/>
              <a:pPr>
                <a:defRPr/>
              </a:pPr>
              <a:t>‹#›</a:t>
            </a:fld>
            <a:endParaRPr lang="en-US"/>
          </a:p>
        </p:txBody>
      </p:sp>
    </p:spTree>
    <p:extLst>
      <p:ext uri="{BB962C8B-B14F-4D97-AF65-F5344CB8AC3E}">
        <p14:creationId xmlns:p14="http://schemas.microsoft.com/office/powerpoint/2010/main" val="39590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06738-3381-AB04-46C1-D0A1E0A90661}"/>
              </a:ext>
            </a:extLst>
          </p:cNvPr>
          <p:cNvSpPr>
            <a:spLocks noGrp="1"/>
          </p:cNvSpPr>
          <p:nvPr>
            <p:ph type="dt" sz="half" idx="10"/>
          </p:nvPr>
        </p:nvSpPr>
        <p:spPr/>
        <p:txBody>
          <a:bodyPr/>
          <a:lstStyle>
            <a:lvl1pPr>
              <a:defRPr/>
            </a:lvl1pPr>
          </a:lstStyle>
          <a:p>
            <a:pPr>
              <a:defRPr/>
            </a:pPr>
            <a:fld id="{5546B886-E315-154F-8A5A-87AD6476CE2B}" type="datetimeFigureOut">
              <a:rPr lang="en-US"/>
              <a:pPr>
                <a:defRPr/>
              </a:pPr>
              <a:t>11/7/25</a:t>
            </a:fld>
            <a:endParaRPr lang="en-US"/>
          </a:p>
        </p:txBody>
      </p:sp>
      <p:sp>
        <p:nvSpPr>
          <p:cNvPr id="5" name="Footer Placeholder 4">
            <a:extLst>
              <a:ext uri="{FF2B5EF4-FFF2-40B4-BE49-F238E27FC236}">
                <a16:creationId xmlns:a16="http://schemas.microsoft.com/office/drawing/2014/main" id="{1770E0B6-2068-371D-01E7-9D7CD62FA1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EDB115-70F4-92A8-1170-6525CEE5BCD6}"/>
              </a:ext>
            </a:extLst>
          </p:cNvPr>
          <p:cNvSpPr>
            <a:spLocks noGrp="1"/>
          </p:cNvSpPr>
          <p:nvPr>
            <p:ph type="sldNum" sz="quarter" idx="12"/>
          </p:nvPr>
        </p:nvSpPr>
        <p:spPr/>
        <p:txBody>
          <a:bodyPr/>
          <a:lstStyle>
            <a:lvl1pPr>
              <a:defRPr/>
            </a:lvl1pPr>
          </a:lstStyle>
          <a:p>
            <a:pPr>
              <a:defRPr/>
            </a:pPr>
            <a:fld id="{5B69C416-96FB-104D-9F71-F6D3789999E0}" type="slidenum">
              <a:rPr lang="en-US"/>
              <a:pPr>
                <a:defRPr/>
              </a:pPr>
              <a:t>‹#›</a:t>
            </a:fld>
            <a:endParaRPr lang="en-US"/>
          </a:p>
        </p:txBody>
      </p:sp>
    </p:spTree>
    <p:extLst>
      <p:ext uri="{BB962C8B-B14F-4D97-AF65-F5344CB8AC3E}">
        <p14:creationId xmlns:p14="http://schemas.microsoft.com/office/powerpoint/2010/main" val="763916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99FAE-C112-E198-24C2-2A33CF04D427}"/>
              </a:ext>
            </a:extLst>
          </p:cNvPr>
          <p:cNvSpPr>
            <a:spLocks noGrp="1"/>
          </p:cNvSpPr>
          <p:nvPr>
            <p:ph type="dt" sz="half" idx="10"/>
          </p:nvPr>
        </p:nvSpPr>
        <p:spPr/>
        <p:txBody>
          <a:bodyPr/>
          <a:lstStyle>
            <a:lvl1pPr>
              <a:defRPr/>
            </a:lvl1pPr>
          </a:lstStyle>
          <a:p>
            <a:pPr>
              <a:defRPr/>
            </a:pPr>
            <a:fld id="{BA055713-99DE-784C-94C0-CFB1988FA530}" type="datetimeFigureOut">
              <a:rPr lang="en-US"/>
              <a:pPr>
                <a:defRPr/>
              </a:pPr>
              <a:t>11/7/25</a:t>
            </a:fld>
            <a:endParaRPr lang="en-US"/>
          </a:p>
        </p:txBody>
      </p:sp>
      <p:sp>
        <p:nvSpPr>
          <p:cNvPr id="5" name="Footer Placeholder 4">
            <a:extLst>
              <a:ext uri="{FF2B5EF4-FFF2-40B4-BE49-F238E27FC236}">
                <a16:creationId xmlns:a16="http://schemas.microsoft.com/office/drawing/2014/main" id="{7A350290-F6B9-1915-F1A1-A9577B6D06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E46296-E0BC-3D45-3A87-3150EED440B1}"/>
              </a:ext>
            </a:extLst>
          </p:cNvPr>
          <p:cNvSpPr>
            <a:spLocks noGrp="1"/>
          </p:cNvSpPr>
          <p:nvPr>
            <p:ph type="sldNum" sz="quarter" idx="12"/>
          </p:nvPr>
        </p:nvSpPr>
        <p:spPr/>
        <p:txBody>
          <a:bodyPr/>
          <a:lstStyle>
            <a:lvl1pPr>
              <a:defRPr/>
            </a:lvl1pPr>
          </a:lstStyle>
          <a:p>
            <a:pPr>
              <a:defRPr/>
            </a:pPr>
            <a:fld id="{AA94F743-8C76-3442-81B8-48A8DD7B837F}" type="slidenum">
              <a:rPr lang="en-US"/>
              <a:pPr>
                <a:defRPr/>
              </a:pPr>
              <a:t>‹#›</a:t>
            </a:fld>
            <a:endParaRPr lang="en-US"/>
          </a:p>
        </p:txBody>
      </p:sp>
    </p:spTree>
    <p:extLst>
      <p:ext uri="{BB962C8B-B14F-4D97-AF65-F5344CB8AC3E}">
        <p14:creationId xmlns:p14="http://schemas.microsoft.com/office/powerpoint/2010/main" val="1004746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610D1-1D18-64F1-178B-09DAD006D0AF}"/>
              </a:ext>
            </a:extLst>
          </p:cNvPr>
          <p:cNvSpPr>
            <a:spLocks noGrp="1"/>
          </p:cNvSpPr>
          <p:nvPr>
            <p:ph type="dt" sz="half" idx="10"/>
          </p:nvPr>
        </p:nvSpPr>
        <p:spPr/>
        <p:txBody>
          <a:bodyPr/>
          <a:lstStyle>
            <a:lvl1pPr>
              <a:defRPr/>
            </a:lvl1pPr>
          </a:lstStyle>
          <a:p>
            <a:pPr>
              <a:defRPr/>
            </a:pPr>
            <a:fld id="{6F96EA1B-67A1-014C-868A-005357341E26}" type="datetimeFigureOut">
              <a:rPr lang="en-US"/>
              <a:pPr>
                <a:defRPr/>
              </a:pPr>
              <a:t>11/7/25</a:t>
            </a:fld>
            <a:endParaRPr lang="en-US"/>
          </a:p>
        </p:txBody>
      </p:sp>
      <p:sp>
        <p:nvSpPr>
          <p:cNvPr id="5" name="Footer Placeholder 4">
            <a:extLst>
              <a:ext uri="{FF2B5EF4-FFF2-40B4-BE49-F238E27FC236}">
                <a16:creationId xmlns:a16="http://schemas.microsoft.com/office/drawing/2014/main" id="{7D257374-A678-942C-2D0A-F74378C22D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C0AC73-AE66-9376-D778-CE704AB39101}"/>
              </a:ext>
            </a:extLst>
          </p:cNvPr>
          <p:cNvSpPr>
            <a:spLocks noGrp="1"/>
          </p:cNvSpPr>
          <p:nvPr>
            <p:ph type="sldNum" sz="quarter" idx="12"/>
          </p:nvPr>
        </p:nvSpPr>
        <p:spPr/>
        <p:txBody>
          <a:bodyPr/>
          <a:lstStyle>
            <a:lvl1pPr>
              <a:defRPr/>
            </a:lvl1pPr>
          </a:lstStyle>
          <a:p>
            <a:pPr>
              <a:defRPr/>
            </a:pPr>
            <a:fld id="{2E135ACC-934A-774D-A8B0-12CF8DB828C2}" type="slidenum">
              <a:rPr lang="en-US"/>
              <a:pPr>
                <a:defRPr/>
              </a:pPr>
              <a:t>‹#›</a:t>
            </a:fld>
            <a:endParaRPr lang="en-US"/>
          </a:p>
        </p:txBody>
      </p:sp>
    </p:spTree>
    <p:extLst>
      <p:ext uri="{BB962C8B-B14F-4D97-AF65-F5344CB8AC3E}">
        <p14:creationId xmlns:p14="http://schemas.microsoft.com/office/powerpoint/2010/main" val="90394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B42B5B-90F5-2885-9EF9-742582EB48D1}"/>
              </a:ext>
            </a:extLst>
          </p:cNvPr>
          <p:cNvSpPr>
            <a:spLocks noGrp="1"/>
          </p:cNvSpPr>
          <p:nvPr>
            <p:ph type="dt" sz="half" idx="10"/>
          </p:nvPr>
        </p:nvSpPr>
        <p:spPr/>
        <p:txBody>
          <a:bodyPr/>
          <a:lstStyle>
            <a:lvl1pPr>
              <a:defRPr/>
            </a:lvl1pPr>
          </a:lstStyle>
          <a:p>
            <a:pPr>
              <a:defRPr/>
            </a:pPr>
            <a:fld id="{BBA02E84-A587-F646-9917-98E9F5EBDB0F}" type="datetimeFigureOut">
              <a:rPr lang="en-US"/>
              <a:pPr>
                <a:defRPr/>
              </a:pPr>
              <a:t>11/7/25</a:t>
            </a:fld>
            <a:endParaRPr lang="en-US"/>
          </a:p>
        </p:txBody>
      </p:sp>
      <p:sp>
        <p:nvSpPr>
          <p:cNvPr id="5" name="Footer Placeholder 4">
            <a:extLst>
              <a:ext uri="{FF2B5EF4-FFF2-40B4-BE49-F238E27FC236}">
                <a16:creationId xmlns:a16="http://schemas.microsoft.com/office/drawing/2014/main" id="{C83BE0F1-B574-CE1A-0D38-742590E2B0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EDA1C8-E249-94FE-1F4C-BBB50EB80015}"/>
              </a:ext>
            </a:extLst>
          </p:cNvPr>
          <p:cNvSpPr>
            <a:spLocks noGrp="1"/>
          </p:cNvSpPr>
          <p:nvPr>
            <p:ph type="sldNum" sz="quarter" idx="12"/>
          </p:nvPr>
        </p:nvSpPr>
        <p:spPr/>
        <p:txBody>
          <a:bodyPr/>
          <a:lstStyle>
            <a:lvl1pPr>
              <a:defRPr/>
            </a:lvl1pPr>
          </a:lstStyle>
          <a:p>
            <a:pPr>
              <a:defRPr/>
            </a:pPr>
            <a:fld id="{C8DCB0C4-2C65-0A49-A36B-05368A768FDE}" type="slidenum">
              <a:rPr lang="en-US"/>
              <a:pPr>
                <a:defRPr/>
              </a:pPr>
              <a:t>‹#›</a:t>
            </a:fld>
            <a:endParaRPr lang="en-US"/>
          </a:p>
        </p:txBody>
      </p:sp>
    </p:spTree>
    <p:extLst>
      <p:ext uri="{BB962C8B-B14F-4D97-AF65-F5344CB8AC3E}">
        <p14:creationId xmlns:p14="http://schemas.microsoft.com/office/powerpoint/2010/main" val="4198800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D11731-9886-44C1-BFE1-D3556C56DFA6}"/>
              </a:ext>
            </a:extLst>
          </p:cNvPr>
          <p:cNvSpPr>
            <a:spLocks noGrp="1"/>
          </p:cNvSpPr>
          <p:nvPr>
            <p:ph type="dt" sz="half" idx="10"/>
          </p:nvPr>
        </p:nvSpPr>
        <p:spPr/>
        <p:txBody>
          <a:bodyPr/>
          <a:lstStyle>
            <a:lvl1pPr>
              <a:defRPr/>
            </a:lvl1pPr>
          </a:lstStyle>
          <a:p>
            <a:pPr>
              <a:defRPr/>
            </a:pPr>
            <a:fld id="{F1A20B86-1A52-4A40-8FEE-827A804633E9}" type="datetimeFigureOut">
              <a:rPr lang="en-US"/>
              <a:pPr>
                <a:defRPr/>
              </a:pPr>
              <a:t>11/7/25</a:t>
            </a:fld>
            <a:endParaRPr lang="en-US"/>
          </a:p>
        </p:txBody>
      </p:sp>
      <p:sp>
        <p:nvSpPr>
          <p:cNvPr id="6" name="Footer Placeholder 4">
            <a:extLst>
              <a:ext uri="{FF2B5EF4-FFF2-40B4-BE49-F238E27FC236}">
                <a16:creationId xmlns:a16="http://schemas.microsoft.com/office/drawing/2014/main" id="{06F9BB4F-FDEE-FF5C-14DE-F3D25C22C4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52BC4B-928A-937E-C8A6-9B8C52C8DC25}"/>
              </a:ext>
            </a:extLst>
          </p:cNvPr>
          <p:cNvSpPr>
            <a:spLocks noGrp="1"/>
          </p:cNvSpPr>
          <p:nvPr>
            <p:ph type="sldNum" sz="quarter" idx="12"/>
          </p:nvPr>
        </p:nvSpPr>
        <p:spPr/>
        <p:txBody>
          <a:bodyPr/>
          <a:lstStyle>
            <a:lvl1pPr>
              <a:defRPr/>
            </a:lvl1pPr>
          </a:lstStyle>
          <a:p>
            <a:pPr>
              <a:defRPr/>
            </a:pPr>
            <a:fld id="{16ED097D-B5EB-6142-B694-CCFECE4A0790}" type="slidenum">
              <a:rPr lang="en-US"/>
              <a:pPr>
                <a:defRPr/>
              </a:pPr>
              <a:t>‹#›</a:t>
            </a:fld>
            <a:endParaRPr lang="en-US"/>
          </a:p>
        </p:txBody>
      </p:sp>
    </p:spTree>
    <p:extLst>
      <p:ext uri="{BB962C8B-B14F-4D97-AF65-F5344CB8AC3E}">
        <p14:creationId xmlns:p14="http://schemas.microsoft.com/office/powerpoint/2010/main" val="322596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BD79BD-AF8C-93F5-6E91-9E72AF149D43}"/>
              </a:ext>
            </a:extLst>
          </p:cNvPr>
          <p:cNvSpPr>
            <a:spLocks noGrp="1"/>
          </p:cNvSpPr>
          <p:nvPr>
            <p:ph type="dt" sz="half" idx="10"/>
          </p:nvPr>
        </p:nvSpPr>
        <p:spPr/>
        <p:txBody>
          <a:bodyPr/>
          <a:lstStyle>
            <a:lvl1pPr>
              <a:defRPr/>
            </a:lvl1pPr>
          </a:lstStyle>
          <a:p>
            <a:pPr>
              <a:defRPr/>
            </a:pPr>
            <a:fld id="{E75CB5DD-1CC7-7941-BA8E-1E77B9A6DF47}" type="datetimeFigureOut">
              <a:rPr lang="en-US"/>
              <a:pPr>
                <a:defRPr/>
              </a:pPr>
              <a:t>11/7/25</a:t>
            </a:fld>
            <a:endParaRPr lang="en-US"/>
          </a:p>
        </p:txBody>
      </p:sp>
      <p:sp>
        <p:nvSpPr>
          <p:cNvPr id="8" name="Footer Placeholder 4">
            <a:extLst>
              <a:ext uri="{FF2B5EF4-FFF2-40B4-BE49-F238E27FC236}">
                <a16:creationId xmlns:a16="http://schemas.microsoft.com/office/drawing/2014/main" id="{51045AF4-98C1-66BF-F492-E319214D994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4E39ECE-5984-6A92-40A5-4C3A403A44AA}"/>
              </a:ext>
            </a:extLst>
          </p:cNvPr>
          <p:cNvSpPr>
            <a:spLocks noGrp="1"/>
          </p:cNvSpPr>
          <p:nvPr>
            <p:ph type="sldNum" sz="quarter" idx="12"/>
          </p:nvPr>
        </p:nvSpPr>
        <p:spPr/>
        <p:txBody>
          <a:bodyPr/>
          <a:lstStyle>
            <a:lvl1pPr>
              <a:defRPr/>
            </a:lvl1pPr>
          </a:lstStyle>
          <a:p>
            <a:pPr>
              <a:defRPr/>
            </a:pPr>
            <a:fld id="{25EFF5E9-5638-4D4D-9525-810A94963700}" type="slidenum">
              <a:rPr lang="en-US"/>
              <a:pPr>
                <a:defRPr/>
              </a:pPr>
              <a:t>‹#›</a:t>
            </a:fld>
            <a:endParaRPr lang="en-US"/>
          </a:p>
        </p:txBody>
      </p:sp>
    </p:spTree>
    <p:extLst>
      <p:ext uri="{BB962C8B-B14F-4D97-AF65-F5344CB8AC3E}">
        <p14:creationId xmlns:p14="http://schemas.microsoft.com/office/powerpoint/2010/main" val="4222885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626A376-3B1B-5172-1EF3-A3DA395809E6}"/>
              </a:ext>
            </a:extLst>
          </p:cNvPr>
          <p:cNvSpPr>
            <a:spLocks noGrp="1"/>
          </p:cNvSpPr>
          <p:nvPr>
            <p:ph type="dt" sz="half" idx="10"/>
          </p:nvPr>
        </p:nvSpPr>
        <p:spPr/>
        <p:txBody>
          <a:bodyPr/>
          <a:lstStyle>
            <a:lvl1pPr>
              <a:defRPr/>
            </a:lvl1pPr>
          </a:lstStyle>
          <a:p>
            <a:pPr>
              <a:defRPr/>
            </a:pPr>
            <a:fld id="{061D81A3-A9C2-2B42-AFC9-DFD71DBBB0C2}" type="datetimeFigureOut">
              <a:rPr lang="en-US"/>
              <a:pPr>
                <a:defRPr/>
              </a:pPr>
              <a:t>11/7/25</a:t>
            </a:fld>
            <a:endParaRPr lang="en-US"/>
          </a:p>
        </p:txBody>
      </p:sp>
      <p:sp>
        <p:nvSpPr>
          <p:cNvPr id="4" name="Footer Placeholder 4">
            <a:extLst>
              <a:ext uri="{FF2B5EF4-FFF2-40B4-BE49-F238E27FC236}">
                <a16:creationId xmlns:a16="http://schemas.microsoft.com/office/drawing/2014/main" id="{ABC13343-EEC9-31DF-6A70-47593F06D9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94599F0-3786-33BC-6CB3-1679119F01AF}"/>
              </a:ext>
            </a:extLst>
          </p:cNvPr>
          <p:cNvSpPr>
            <a:spLocks noGrp="1"/>
          </p:cNvSpPr>
          <p:nvPr>
            <p:ph type="sldNum" sz="quarter" idx="12"/>
          </p:nvPr>
        </p:nvSpPr>
        <p:spPr/>
        <p:txBody>
          <a:bodyPr/>
          <a:lstStyle>
            <a:lvl1pPr>
              <a:defRPr/>
            </a:lvl1pPr>
          </a:lstStyle>
          <a:p>
            <a:pPr>
              <a:defRPr/>
            </a:pPr>
            <a:fld id="{5B6F6F99-2046-1A4B-839F-268FD11357D2}" type="slidenum">
              <a:rPr lang="en-US"/>
              <a:pPr>
                <a:defRPr/>
              </a:pPr>
              <a:t>‹#›</a:t>
            </a:fld>
            <a:endParaRPr lang="en-US"/>
          </a:p>
        </p:txBody>
      </p:sp>
    </p:spTree>
    <p:extLst>
      <p:ext uri="{BB962C8B-B14F-4D97-AF65-F5344CB8AC3E}">
        <p14:creationId xmlns:p14="http://schemas.microsoft.com/office/powerpoint/2010/main" val="350526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25BC95B-5684-61E4-48AF-236ACA45AB6C}"/>
              </a:ext>
            </a:extLst>
          </p:cNvPr>
          <p:cNvSpPr>
            <a:spLocks noGrp="1"/>
          </p:cNvSpPr>
          <p:nvPr>
            <p:ph type="dt" sz="half" idx="10"/>
          </p:nvPr>
        </p:nvSpPr>
        <p:spPr/>
        <p:txBody>
          <a:bodyPr/>
          <a:lstStyle>
            <a:lvl1pPr>
              <a:defRPr/>
            </a:lvl1pPr>
          </a:lstStyle>
          <a:p>
            <a:pPr>
              <a:defRPr/>
            </a:pPr>
            <a:fld id="{C2C6CA19-CC9F-F94E-B0E2-61CD662B3C27}" type="datetimeFigureOut">
              <a:rPr lang="en-US"/>
              <a:pPr>
                <a:defRPr/>
              </a:pPr>
              <a:t>11/7/25</a:t>
            </a:fld>
            <a:endParaRPr lang="en-US"/>
          </a:p>
        </p:txBody>
      </p:sp>
      <p:sp>
        <p:nvSpPr>
          <p:cNvPr id="3" name="Footer Placeholder 4">
            <a:extLst>
              <a:ext uri="{FF2B5EF4-FFF2-40B4-BE49-F238E27FC236}">
                <a16:creationId xmlns:a16="http://schemas.microsoft.com/office/drawing/2014/main" id="{3827FBCC-A7B9-0464-B9C6-B58A2891B64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EFBC44F-0BDD-7028-6577-1B0B08D8C2DF}"/>
              </a:ext>
            </a:extLst>
          </p:cNvPr>
          <p:cNvSpPr>
            <a:spLocks noGrp="1"/>
          </p:cNvSpPr>
          <p:nvPr>
            <p:ph type="sldNum" sz="quarter" idx="12"/>
          </p:nvPr>
        </p:nvSpPr>
        <p:spPr/>
        <p:txBody>
          <a:bodyPr/>
          <a:lstStyle>
            <a:lvl1pPr>
              <a:defRPr/>
            </a:lvl1pPr>
          </a:lstStyle>
          <a:p>
            <a:pPr>
              <a:defRPr/>
            </a:pPr>
            <a:fld id="{1F1AAFF6-3AF3-E947-B0EA-E171F085488F}" type="slidenum">
              <a:rPr lang="en-US"/>
              <a:pPr>
                <a:defRPr/>
              </a:pPr>
              <a:t>‹#›</a:t>
            </a:fld>
            <a:endParaRPr lang="en-US"/>
          </a:p>
        </p:txBody>
      </p:sp>
    </p:spTree>
    <p:extLst>
      <p:ext uri="{BB962C8B-B14F-4D97-AF65-F5344CB8AC3E}">
        <p14:creationId xmlns:p14="http://schemas.microsoft.com/office/powerpoint/2010/main" val="2023950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9BD093-5716-3663-875D-214CD3BF3792}"/>
              </a:ext>
            </a:extLst>
          </p:cNvPr>
          <p:cNvSpPr>
            <a:spLocks noGrp="1"/>
          </p:cNvSpPr>
          <p:nvPr>
            <p:ph type="dt" sz="half" idx="10"/>
          </p:nvPr>
        </p:nvSpPr>
        <p:spPr/>
        <p:txBody>
          <a:bodyPr/>
          <a:lstStyle>
            <a:lvl1pPr>
              <a:defRPr/>
            </a:lvl1pPr>
          </a:lstStyle>
          <a:p>
            <a:pPr>
              <a:defRPr/>
            </a:pPr>
            <a:fld id="{26D20AC5-742B-3D45-8B55-247C5875EF26}" type="datetimeFigureOut">
              <a:rPr lang="en-US"/>
              <a:pPr>
                <a:defRPr/>
              </a:pPr>
              <a:t>11/7/25</a:t>
            </a:fld>
            <a:endParaRPr lang="en-US"/>
          </a:p>
        </p:txBody>
      </p:sp>
      <p:sp>
        <p:nvSpPr>
          <p:cNvPr id="6" name="Footer Placeholder 4">
            <a:extLst>
              <a:ext uri="{FF2B5EF4-FFF2-40B4-BE49-F238E27FC236}">
                <a16:creationId xmlns:a16="http://schemas.microsoft.com/office/drawing/2014/main" id="{EA3110E5-6870-C23A-54F4-7415048F21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4AD652-6D9B-5002-6267-EC8F624532F0}"/>
              </a:ext>
            </a:extLst>
          </p:cNvPr>
          <p:cNvSpPr>
            <a:spLocks noGrp="1"/>
          </p:cNvSpPr>
          <p:nvPr>
            <p:ph type="sldNum" sz="quarter" idx="12"/>
          </p:nvPr>
        </p:nvSpPr>
        <p:spPr/>
        <p:txBody>
          <a:bodyPr/>
          <a:lstStyle>
            <a:lvl1pPr>
              <a:defRPr/>
            </a:lvl1pPr>
          </a:lstStyle>
          <a:p>
            <a:pPr>
              <a:defRPr/>
            </a:pPr>
            <a:fld id="{88F7C395-28E8-7946-95DE-DFF09ECC2C74}" type="slidenum">
              <a:rPr lang="en-US"/>
              <a:pPr>
                <a:defRPr/>
              </a:pPr>
              <a:t>‹#›</a:t>
            </a:fld>
            <a:endParaRPr lang="en-US"/>
          </a:p>
        </p:txBody>
      </p:sp>
    </p:spTree>
    <p:extLst>
      <p:ext uri="{BB962C8B-B14F-4D97-AF65-F5344CB8AC3E}">
        <p14:creationId xmlns:p14="http://schemas.microsoft.com/office/powerpoint/2010/main" val="74402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7ADC163-0299-9753-987E-5C343B8684A8}"/>
              </a:ext>
            </a:extLst>
          </p:cNvPr>
          <p:cNvSpPr>
            <a:spLocks noGrp="1"/>
          </p:cNvSpPr>
          <p:nvPr>
            <p:ph type="dt" sz="half" idx="10"/>
          </p:nvPr>
        </p:nvSpPr>
        <p:spPr/>
        <p:txBody>
          <a:bodyPr/>
          <a:lstStyle>
            <a:lvl1pPr>
              <a:defRPr/>
            </a:lvl1pPr>
          </a:lstStyle>
          <a:p>
            <a:pPr>
              <a:defRPr/>
            </a:pPr>
            <a:fld id="{452B655A-FB05-B84F-9196-59F808880E6B}" type="datetimeFigureOut">
              <a:rPr lang="en-US"/>
              <a:pPr>
                <a:defRPr/>
              </a:pPr>
              <a:t>11/7/25</a:t>
            </a:fld>
            <a:endParaRPr lang="en-US"/>
          </a:p>
        </p:txBody>
      </p:sp>
      <p:sp>
        <p:nvSpPr>
          <p:cNvPr id="6" name="Footer Placeholder 4">
            <a:extLst>
              <a:ext uri="{FF2B5EF4-FFF2-40B4-BE49-F238E27FC236}">
                <a16:creationId xmlns:a16="http://schemas.microsoft.com/office/drawing/2014/main" id="{197CCB74-9C87-95CF-077D-3289B0C1C3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E629F3-9B24-8999-65C3-4FD583ADEB67}"/>
              </a:ext>
            </a:extLst>
          </p:cNvPr>
          <p:cNvSpPr>
            <a:spLocks noGrp="1"/>
          </p:cNvSpPr>
          <p:nvPr>
            <p:ph type="sldNum" sz="quarter" idx="12"/>
          </p:nvPr>
        </p:nvSpPr>
        <p:spPr/>
        <p:txBody>
          <a:bodyPr/>
          <a:lstStyle>
            <a:lvl1pPr>
              <a:defRPr/>
            </a:lvl1pPr>
          </a:lstStyle>
          <a:p>
            <a:pPr>
              <a:defRPr/>
            </a:pPr>
            <a:fld id="{3D14942E-6081-0A42-A2D9-D80E57A2BCD5}" type="slidenum">
              <a:rPr lang="en-US"/>
              <a:pPr>
                <a:defRPr/>
              </a:pPr>
              <a:t>‹#›</a:t>
            </a:fld>
            <a:endParaRPr lang="en-US"/>
          </a:p>
        </p:txBody>
      </p:sp>
    </p:spTree>
    <p:extLst>
      <p:ext uri="{BB962C8B-B14F-4D97-AF65-F5344CB8AC3E}">
        <p14:creationId xmlns:p14="http://schemas.microsoft.com/office/powerpoint/2010/main" val="286637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ECF92D5-5089-C948-4D22-5354AE2F6DD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03E43CD-0F95-E88D-8411-A03958569FC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C74DD56-2AF9-948E-8D20-50EB7A0F644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2E1CBF1-0806-AE44-AD25-7575FC5AAA31}" type="datetimeFigureOut">
              <a:rPr lang="en-US"/>
              <a:pPr>
                <a:defRPr/>
              </a:pPr>
              <a:t>11/7/25</a:t>
            </a:fld>
            <a:endParaRPr lang="en-US"/>
          </a:p>
        </p:txBody>
      </p:sp>
      <p:sp>
        <p:nvSpPr>
          <p:cNvPr id="5" name="Footer Placeholder 4">
            <a:extLst>
              <a:ext uri="{FF2B5EF4-FFF2-40B4-BE49-F238E27FC236}">
                <a16:creationId xmlns:a16="http://schemas.microsoft.com/office/drawing/2014/main" id="{1469462F-198D-D286-D1DD-8C72DFFEE22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870DCBE-3390-950D-CC21-A9F220939502}"/>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B8B9E40-A38F-9C46-833A-AE716C117A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0.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shorts/XoiasiqWXDY" TargetMode="External"/><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D6ED973-ECD2-BCF1-D90E-4820FC9DE3F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076" name="Freeform 3">
            <a:extLst>
              <a:ext uri="{FF2B5EF4-FFF2-40B4-BE49-F238E27FC236}">
                <a16:creationId xmlns:a16="http://schemas.microsoft.com/office/drawing/2014/main" id="{5710E7D7-C849-3A15-77C4-DEA9156E1BAC}"/>
              </a:ext>
            </a:extLst>
          </p:cNvPr>
          <p:cNvSpPr>
            <a:spLocks/>
          </p:cNvSpPr>
          <p:nvPr/>
        </p:nvSpPr>
        <p:spPr bwMode="auto">
          <a:xfrm>
            <a:off x="-862013" y="5045075"/>
            <a:ext cx="4391026" cy="5273675"/>
          </a:xfrm>
          <a:custGeom>
            <a:avLst/>
            <a:gdLst>
              <a:gd name="T0" fmla="*/ 0 w 4390743"/>
              <a:gd name="T1" fmla="*/ 0 h 5274166"/>
              <a:gd name="T2" fmla="*/ 4390743 w 4390743"/>
              <a:gd name="T3" fmla="*/ 0 h 5274166"/>
              <a:gd name="T4" fmla="*/ 4390743 w 4390743"/>
              <a:gd name="T5" fmla="*/ 5274166 h 5274166"/>
              <a:gd name="T6" fmla="*/ 0 w 4390743"/>
              <a:gd name="T7" fmla="*/ 5274166 h 5274166"/>
              <a:gd name="T8" fmla="*/ 0 w 4390743"/>
              <a:gd name="T9" fmla="*/ 0 h 5274166"/>
            </a:gdLst>
            <a:ahLst/>
            <a:cxnLst>
              <a:cxn ang="0">
                <a:pos x="T0" y="T1"/>
              </a:cxn>
              <a:cxn ang="0">
                <a:pos x="T2" y="T3"/>
              </a:cxn>
              <a:cxn ang="0">
                <a:pos x="T4" y="T5"/>
              </a:cxn>
              <a:cxn ang="0">
                <a:pos x="T6" y="T7"/>
              </a:cxn>
              <a:cxn ang="0">
                <a:pos x="T8" y="T9"/>
              </a:cxn>
            </a:cxnLst>
            <a:rect l="0" t="0" r="r" b="b"/>
            <a:pathLst>
              <a:path w="4390743" h="5274166">
                <a:moveTo>
                  <a:pt x="0" y="0"/>
                </a:moveTo>
                <a:lnTo>
                  <a:pt x="4390743" y="0"/>
                </a:lnTo>
                <a:lnTo>
                  <a:pt x="4390743" y="5274166"/>
                </a:lnTo>
                <a:lnTo>
                  <a:pt x="0" y="5274166"/>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 name="Freeform 4">
            <a:extLst>
              <a:ext uri="{FF2B5EF4-FFF2-40B4-BE49-F238E27FC236}">
                <a16:creationId xmlns:a16="http://schemas.microsoft.com/office/drawing/2014/main" id="{EC3C21FF-A405-E64F-3F2C-55FF4066440C}"/>
              </a:ext>
            </a:extLst>
          </p:cNvPr>
          <p:cNvSpPr>
            <a:spLocks/>
          </p:cNvSpPr>
          <p:nvPr/>
        </p:nvSpPr>
        <p:spPr bwMode="auto">
          <a:xfrm>
            <a:off x="15287625" y="2627313"/>
            <a:ext cx="3267075" cy="3925887"/>
          </a:xfrm>
          <a:custGeom>
            <a:avLst/>
            <a:gdLst>
              <a:gd name="T0" fmla="*/ 0 w 3267198"/>
              <a:gd name="T1" fmla="*/ 0 h 3924562"/>
              <a:gd name="T2" fmla="*/ 3267198 w 3267198"/>
              <a:gd name="T3" fmla="*/ 0 h 3924562"/>
              <a:gd name="T4" fmla="*/ 3267198 w 3267198"/>
              <a:gd name="T5" fmla="*/ 3924562 h 3924562"/>
              <a:gd name="T6" fmla="*/ 0 w 3267198"/>
              <a:gd name="T7" fmla="*/ 3924562 h 3924562"/>
              <a:gd name="T8" fmla="*/ 0 w 3267198"/>
              <a:gd name="T9" fmla="*/ 0 h 3924562"/>
            </a:gdLst>
            <a:ahLst/>
            <a:cxnLst>
              <a:cxn ang="0">
                <a:pos x="T0" y="T1"/>
              </a:cxn>
              <a:cxn ang="0">
                <a:pos x="T2" y="T3"/>
              </a:cxn>
              <a:cxn ang="0">
                <a:pos x="T4" y="T5"/>
              </a:cxn>
              <a:cxn ang="0">
                <a:pos x="T6" y="T7"/>
              </a:cxn>
              <a:cxn ang="0">
                <a:pos x="T8" y="T9"/>
              </a:cxn>
            </a:cxnLst>
            <a:rect l="0" t="0" r="r" b="b"/>
            <a:pathLst>
              <a:path w="3267198" h="3924562">
                <a:moveTo>
                  <a:pt x="0" y="0"/>
                </a:moveTo>
                <a:lnTo>
                  <a:pt x="3267198" y="0"/>
                </a:lnTo>
                <a:lnTo>
                  <a:pt x="3267198" y="3924562"/>
                </a:lnTo>
                <a:lnTo>
                  <a:pt x="0" y="3924562"/>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8" name="Freeform 5">
            <a:extLst>
              <a:ext uri="{FF2B5EF4-FFF2-40B4-BE49-F238E27FC236}">
                <a16:creationId xmlns:a16="http://schemas.microsoft.com/office/drawing/2014/main" id="{317EF8F2-B6B1-87D4-3FBD-A840D5565603}"/>
              </a:ext>
            </a:extLst>
          </p:cNvPr>
          <p:cNvSpPr>
            <a:spLocks/>
          </p:cNvSpPr>
          <p:nvPr/>
        </p:nvSpPr>
        <p:spPr bwMode="auto">
          <a:xfrm>
            <a:off x="1768475" y="2265363"/>
            <a:ext cx="14751050" cy="6194425"/>
          </a:xfrm>
          <a:custGeom>
            <a:avLst/>
            <a:gdLst>
              <a:gd name="T0" fmla="*/ 0 w 14750746"/>
              <a:gd name="T1" fmla="*/ 0 h 6195313"/>
              <a:gd name="T2" fmla="*/ 14750746 w 14750746"/>
              <a:gd name="T3" fmla="*/ 0 h 6195313"/>
              <a:gd name="T4" fmla="*/ 14750746 w 14750746"/>
              <a:gd name="T5" fmla="*/ 6195313 h 6195313"/>
              <a:gd name="T6" fmla="*/ 0 w 14750746"/>
              <a:gd name="T7" fmla="*/ 6195313 h 6195313"/>
              <a:gd name="T8" fmla="*/ 0 w 14750746"/>
              <a:gd name="T9" fmla="*/ 0 h 6195313"/>
            </a:gdLst>
            <a:ahLst/>
            <a:cxnLst>
              <a:cxn ang="0">
                <a:pos x="T0" y="T1"/>
              </a:cxn>
              <a:cxn ang="0">
                <a:pos x="T2" y="T3"/>
              </a:cxn>
              <a:cxn ang="0">
                <a:pos x="T4" y="T5"/>
              </a:cxn>
              <a:cxn ang="0">
                <a:pos x="T6" y="T7"/>
              </a:cxn>
              <a:cxn ang="0">
                <a:pos x="T8" y="T9"/>
              </a:cxn>
            </a:cxnLst>
            <a:rect l="0" t="0" r="r" b="b"/>
            <a:pathLst>
              <a:path w="14750746" h="6195313">
                <a:moveTo>
                  <a:pt x="0" y="0"/>
                </a:moveTo>
                <a:lnTo>
                  <a:pt x="14750746" y="0"/>
                </a:lnTo>
                <a:lnTo>
                  <a:pt x="14750746" y="6195313"/>
                </a:lnTo>
                <a:lnTo>
                  <a:pt x="0" y="6195313"/>
                </a:lnTo>
                <a:lnTo>
                  <a:pt x="0" y="0"/>
                </a:lnTo>
                <a:close/>
              </a:path>
            </a:pathLst>
          </a:custGeom>
          <a:blipFill dpi="0" rotWithShape="1">
            <a:blip r:embed="rId4">
              <a:alphaModFix amt="78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9" name="Freeform 6">
            <a:extLst>
              <a:ext uri="{FF2B5EF4-FFF2-40B4-BE49-F238E27FC236}">
                <a16:creationId xmlns:a16="http://schemas.microsoft.com/office/drawing/2014/main" id="{F860049D-D2C3-2534-3A88-40049E2B7FA3}"/>
              </a:ext>
            </a:extLst>
          </p:cNvPr>
          <p:cNvSpPr>
            <a:spLocks/>
          </p:cNvSpPr>
          <p:nvPr/>
        </p:nvSpPr>
        <p:spPr bwMode="auto">
          <a:xfrm>
            <a:off x="4894263" y="8348663"/>
            <a:ext cx="823912" cy="909637"/>
          </a:xfrm>
          <a:custGeom>
            <a:avLst/>
            <a:gdLst>
              <a:gd name="T0" fmla="*/ 0 w 823114"/>
              <a:gd name="T1" fmla="*/ 0 h 909518"/>
              <a:gd name="T2" fmla="*/ 823114 w 823114"/>
              <a:gd name="T3" fmla="*/ 0 h 909518"/>
              <a:gd name="T4" fmla="*/ 823114 w 823114"/>
              <a:gd name="T5" fmla="*/ 909518 h 909518"/>
              <a:gd name="T6" fmla="*/ 0 w 823114"/>
              <a:gd name="T7" fmla="*/ 909518 h 909518"/>
              <a:gd name="T8" fmla="*/ 0 w 823114"/>
              <a:gd name="T9" fmla="*/ 0 h 909518"/>
            </a:gdLst>
            <a:ahLst/>
            <a:cxnLst>
              <a:cxn ang="0">
                <a:pos x="T0" y="T1"/>
              </a:cxn>
              <a:cxn ang="0">
                <a:pos x="T2" y="T3"/>
              </a:cxn>
              <a:cxn ang="0">
                <a:pos x="T4" y="T5"/>
              </a:cxn>
              <a:cxn ang="0">
                <a:pos x="T6" y="T7"/>
              </a:cxn>
              <a:cxn ang="0">
                <a:pos x="T8" y="T9"/>
              </a:cxn>
            </a:cxnLst>
            <a:rect l="0" t="0" r="r" b="b"/>
            <a:pathLst>
              <a:path w="823114" h="909518">
                <a:moveTo>
                  <a:pt x="0" y="0"/>
                </a:moveTo>
                <a:lnTo>
                  <a:pt x="823114" y="0"/>
                </a:lnTo>
                <a:lnTo>
                  <a:pt x="823114" y="909518"/>
                </a:lnTo>
                <a:lnTo>
                  <a:pt x="0" y="909518"/>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0" name="Freeform 7">
            <a:extLst>
              <a:ext uri="{FF2B5EF4-FFF2-40B4-BE49-F238E27FC236}">
                <a16:creationId xmlns:a16="http://schemas.microsoft.com/office/drawing/2014/main" id="{69BBD861-48C4-A78B-D3DE-7CAA83ACD4E4}"/>
              </a:ext>
            </a:extLst>
          </p:cNvPr>
          <p:cNvSpPr>
            <a:spLocks/>
          </p:cNvSpPr>
          <p:nvPr/>
        </p:nvSpPr>
        <p:spPr bwMode="auto">
          <a:xfrm rot="1897301">
            <a:off x="7580313" y="1820863"/>
            <a:ext cx="1512887" cy="830262"/>
          </a:xfrm>
          <a:custGeom>
            <a:avLst/>
            <a:gdLst>
              <a:gd name="T0" fmla="*/ 0 w 1513583"/>
              <a:gd name="T1" fmla="*/ 0 h 829948"/>
              <a:gd name="T2" fmla="*/ 1513583 w 1513583"/>
              <a:gd name="T3" fmla="*/ 0 h 829948"/>
              <a:gd name="T4" fmla="*/ 1513583 w 1513583"/>
              <a:gd name="T5" fmla="*/ 829947 h 829948"/>
              <a:gd name="T6" fmla="*/ 0 w 1513583"/>
              <a:gd name="T7" fmla="*/ 829947 h 829948"/>
              <a:gd name="T8" fmla="*/ 0 w 1513583"/>
              <a:gd name="T9" fmla="*/ 0 h 829948"/>
            </a:gdLst>
            <a:ahLst/>
            <a:cxnLst>
              <a:cxn ang="0">
                <a:pos x="T0" y="T1"/>
              </a:cxn>
              <a:cxn ang="0">
                <a:pos x="T2" y="T3"/>
              </a:cxn>
              <a:cxn ang="0">
                <a:pos x="T4" y="T5"/>
              </a:cxn>
              <a:cxn ang="0">
                <a:pos x="T6" y="T7"/>
              </a:cxn>
              <a:cxn ang="0">
                <a:pos x="T8" y="T9"/>
              </a:cxn>
            </a:cxnLst>
            <a:rect l="0" t="0" r="r" b="b"/>
            <a:pathLst>
              <a:path w="1513583" h="829948">
                <a:moveTo>
                  <a:pt x="0" y="0"/>
                </a:moveTo>
                <a:lnTo>
                  <a:pt x="1513583" y="0"/>
                </a:lnTo>
                <a:lnTo>
                  <a:pt x="1513583" y="829947"/>
                </a:lnTo>
                <a:lnTo>
                  <a:pt x="0" y="829947"/>
                </a:lnTo>
                <a:lnTo>
                  <a:pt x="0" y="0"/>
                </a:lnTo>
                <a:close/>
              </a:path>
            </a:pathLst>
          </a:custGeom>
          <a:blipFill dpi="0" rotWithShape="1">
            <a:blip r:embed="rId6">
              <a:alphaModFix amt="74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1" name="Freeform 8">
            <a:extLst>
              <a:ext uri="{FF2B5EF4-FFF2-40B4-BE49-F238E27FC236}">
                <a16:creationId xmlns:a16="http://schemas.microsoft.com/office/drawing/2014/main" id="{50299326-E565-FB04-0D2A-D8C641161B58}"/>
              </a:ext>
            </a:extLst>
          </p:cNvPr>
          <p:cNvSpPr>
            <a:spLocks/>
          </p:cNvSpPr>
          <p:nvPr/>
        </p:nvSpPr>
        <p:spPr bwMode="auto">
          <a:xfrm rot="5882683">
            <a:off x="683418" y="2647157"/>
            <a:ext cx="690563" cy="844550"/>
          </a:xfrm>
          <a:custGeom>
            <a:avLst/>
            <a:gdLst>
              <a:gd name="T0" fmla="*/ 0 w 690359"/>
              <a:gd name="T1" fmla="*/ 0 h 843187"/>
              <a:gd name="T2" fmla="*/ 690360 w 690359"/>
              <a:gd name="T3" fmla="*/ 0 h 843187"/>
              <a:gd name="T4" fmla="*/ 690360 w 690359"/>
              <a:gd name="T5" fmla="*/ 843186 h 843187"/>
              <a:gd name="T6" fmla="*/ 0 w 690359"/>
              <a:gd name="T7" fmla="*/ 843186 h 843187"/>
              <a:gd name="T8" fmla="*/ 0 w 690359"/>
              <a:gd name="T9" fmla="*/ 0 h 843187"/>
            </a:gdLst>
            <a:ahLst/>
            <a:cxnLst>
              <a:cxn ang="0">
                <a:pos x="T0" y="T1"/>
              </a:cxn>
              <a:cxn ang="0">
                <a:pos x="T2" y="T3"/>
              </a:cxn>
              <a:cxn ang="0">
                <a:pos x="T4" y="T5"/>
              </a:cxn>
              <a:cxn ang="0">
                <a:pos x="T6" y="T7"/>
              </a:cxn>
              <a:cxn ang="0">
                <a:pos x="T8" y="T9"/>
              </a:cxn>
            </a:cxnLst>
            <a:rect l="0" t="0" r="r" b="b"/>
            <a:pathLst>
              <a:path w="690359" h="843187">
                <a:moveTo>
                  <a:pt x="0" y="0"/>
                </a:moveTo>
                <a:lnTo>
                  <a:pt x="690360" y="0"/>
                </a:lnTo>
                <a:lnTo>
                  <a:pt x="690360" y="843186"/>
                </a:lnTo>
                <a:lnTo>
                  <a:pt x="0" y="843186"/>
                </a:lnTo>
                <a:lnTo>
                  <a:pt x="0" y="0"/>
                </a:lnTo>
                <a:close/>
              </a:path>
            </a:pathLst>
          </a:custGeom>
          <a:blipFill dpi="0" rotWithShape="1">
            <a:blip r:embed="rId7">
              <a:alphaModFix amt="77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82" name="Group 9">
            <a:extLst>
              <a:ext uri="{FF2B5EF4-FFF2-40B4-BE49-F238E27FC236}">
                <a16:creationId xmlns:a16="http://schemas.microsoft.com/office/drawing/2014/main" id="{794A7DE9-DC60-AAD5-3D11-8C0B77DB6C30}"/>
              </a:ext>
            </a:extLst>
          </p:cNvPr>
          <p:cNvGrpSpPr>
            <a:grpSpLocks/>
          </p:cNvGrpSpPr>
          <p:nvPr/>
        </p:nvGrpSpPr>
        <p:grpSpPr bwMode="auto">
          <a:xfrm>
            <a:off x="-862013" y="33338"/>
            <a:ext cx="7046913" cy="3436937"/>
            <a:chOff x="0" y="0"/>
            <a:chExt cx="9395857" cy="4583985"/>
          </a:xfrm>
        </p:grpSpPr>
        <p:sp>
          <p:nvSpPr>
            <p:cNvPr id="3092" name="Freeform 10">
              <a:extLst>
                <a:ext uri="{FF2B5EF4-FFF2-40B4-BE49-F238E27FC236}">
                  <a16:creationId xmlns:a16="http://schemas.microsoft.com/office/drawing/2014/main" id="{30FCCF28-DCC3-F0A9-5B8F-82649E3F21CA}"/>
                </a:ext>
              </a:extLst>
            </p:cNvPr>
            <p:cNvSpPr>
              <a:spLocks/>
            </p:cNvSpPr>
            <p:nvPr/>
          </p:nvSpPr>
          <p:spPr bwMode="auto">
            <a:xfrm rot="4519460">
              <a:off x="4784376" y="2103756"/>
              <a:ext cx="1677192" cy="2048478"/>
            </a:xfrm>
            <a:custGeom>
              <a:avLst/>
              <a:gdLst>
                <a:gd name="T0" fmla="*/ 0 w 1677192"/>
                <a:gd name="T1" fmla="*/ 0 h 2048478"/>
                <a:gd name="T2" fmla="*/ 1677192 w 1677192"/>
                <a:gd name="T3" fmla="*/ 0 h 2048478"/>
                <a:gd name="T4" fmla="*/ 1677192 w 1677192"/>
                <a:gd name="T5" fmla="*/ 2048478 h 2048478"/>
                <a:gd name="T6" fmla="*/ 0 w 1677192"/>
                <a:gd name="T7" fmla="*/ 2048478 h 2048478"/>
                <a:gd name="T8" fmla="*/ 0 w 1677192"/>
                <a:gd name="T9" fmla="*/ 0 h 2048478"/>
              </a:gdLst>
              <a:ahLst/>
              <a:cxnLst>
                <a:cxn ang="0">
                  <a:pos x="T0" y="T1"/>
                </a:cxn>
                <a:cxn ang="0">
                  <a:pos x="T2" y="T3"/>
                </a:cxn>
                <a:cxn ang="0">
                  <a:pos x="T4" y="T5"/>
                </a:cxn>
                <a:cxn ang="0">
                  <a:pos x="T6" y="T7"/>
                </a:cxn>
                <a:cxn ang="0">
                  <a:pos x="T8" y="T9"/>
                </a:cxn>
              </a:cxnLst>
              <a:rect l="0" t="0" r="r" b="b"/>
              <a:pathLst>
                <a:path w="1677192" h="2048478">
                  <a:moveTo>
                    <a:pt x="0" y="0"/>
                  </a:moveTo>
                  <a:lnTo>
                    <a:pt x="1677192" y="0"/>
                  </a:lnTo>
                  <a:lnTo>
                    <a:pt x="1677192" y="2048478"/>
                  </a:lnTo>
                  <a:lnTo>
                    <a:pt x="0" y="2048478"/>
                  </a:lnTo>
                  <a:lnTo>
                    <a:pt x="0" y="0"/>
                  </a:lnTo>
                  <a:close/>
                </a:path>
              </a:pathLst>
            </a:custGeom>
            <a:blipFill dpi="0" rotWithShape="1">
              <a:blip r:embed="rId7">
                <a:alphaModFix amt="77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3" name="Freeform 11">
              <a:extLst>
                <a:ext uri="{FF2B5EF4-FFF2-40B4-BE49-F238E27FC236}">
                  <a16:creationId xmlns:a16="http://schemas.microsoft.com/office/drawing/2014/main" id="{F11E7E48-97A9-9875-EE44-3A3C8DD646FE}"/>
                </a:ext>
              </a:extLst>
            </p:cNvPr>
            <p:cNvSpPr>
              <a:spLocks/>
            </p:cNvSpPr>
            <p:nvPr/>
          </p:nvSpPr>
          <p:spPr bwMode="auto">
            <a:xfrm rot="-981838">
              <a:off x="165347" y="1112820"/>
              <a:ext cx="8238758" cy="2358344"/>
            </a:xfrm>
            <a:custGeom>
              <a:avLst/>
              <a:gdLst>
                <a:gd name="T0" fmla="*/ 0 w 8238758"/>
                <a:gd name="T1" fmla="*/ 0 h 2358344"/>
                <a:gd name="T2" fmla="*/ 8238758 w 8238758"/>
                <a:gd name="T3" fmla="*/ 0 h 2358344"/>
                <a:gd name="T4" fmla="*/ 8238758 w 8238758"/>
                <a:gd name="T5" fmla="*/ 2358344 h 2358344"/>
                <a:gd name="T6" fmla="*/ 0 w 8238758"/>
                <a:gd name="T7" fmla="*/ 2358344 h 2358344"/>
                <a:gd name="T8" fmla="*/ 0 w 8238758"/>
                <a:gd name="T9" fmla="*/ 0 h 2358344"/>
              </a:gdLst>
              <a:ahLst/>
              <a:cxnLst>
                <a:cxn ang="0">
                  <a:pos x="T0" y="T1"/>
                </a:cxn>
                <a:cxn ang="0">
                  <a:pos x="T2" y="T3"/>
                </a:cxn>
                <a:cxn ang="0">
                  <a:pos x="T4" y="T5"/>
                </a:cxn>
                <a:cxn ang="0">
                  <a:pos x="T6" y="T7"/>
                </a:cxn>
                <a:cxn ang="0">
                  <a:pos x="T8" y="T9"/>
                </a:cxn>
              </a:cxnLst>
              <a:rect l="0" t="0" r="r" b="b"/>
              <a:pathLst>
                <a:path w="8238758" h="2358344">
                  <a:moveTo>
                    <a:pt x="0" y="0"/>
                  </a:moveTo>
                  <a:lnTo>
                    <a:pt x="8238758" y="0"/>
                  </a:lnTo>
                  <a:lnTo>
                    <a:pt x="8238758" y="2358344"/>
                  </a:lnTo>
                  <a:lnTo>
                    <a:pt x="0" y="2358344"/>
                  </a:lnTo>
                  <a:lnTo>
                    <a:pt x="0" y="0"/>
                  </a:lnTo>
                  <a:close/>
                </a:path>
              </a:pathLst>
            </a:custGeom>
            <a:blipFill dpi="0" rotWithShape="1">
              <a:blip r:embed="rId8">
                <a:alphaModFix amt="77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4" name="Freeform 12">
              <a:extLst>
                <a:ext uri="{FF2B5EF4-FFF2-40B4-BE49-F238E27FC236}">
                  <a16:creationId xmlns:a16="http://schemas.microsoft.com/office/drawing/2014/main" id="{2AAEFD02-22AE-ED2C-F472-DDFD523C379C}"/>
                </a:ext>
              </a:extLst>
            </p:cNvPr>
            <p:cNvSpPr>
              <a:spLocks/>
            </p:cNvSpPr>
            <p:nvPr/>
          </p:nvSpPr>
          <p:spPr bwMode="auto">
            <a:xfrm rot="-894711">
              <a:off x="2102508" y="1283535"/>
              <a:ext cx="1677192" cy="2048478"/>
            </a:xfrm>
            <a:custGeom>
              <a:avLst/>
              <a:gdLst>
                <a:gd name="T0" fmla="*/ 0 w 1677192"/>
                <a:gd name="T1" fmla="*/ 0 h 2048478"/>
                <a:gd name="T2" fmla="*/ 1677191 w 1677192"/>
                <a:gd name="T3" fmla="*/ 0 h 2048478"/>
                <a:gd name="T4" fmla="*/ 1677191 w 1677192"/>
                <a:gd name="T5" fmla="*/ 2048478 h 2048478"/>
                <a:gd name="T6" fmla="*/ 0 w 1677192"/>
                <a:gd name="T7" fmla="*/ 2048478 h 2048478"/>
                <a:gd name="T8" fmla="*/ 0 w 1677192"/>
                <a:gd name="T9" fmla="*/ 0 h 2048478"/>
              </a:gdLst>
              <a:ahLst/>
              <a:cxnLst>
                <a:cxn ang="0">
                  <a:pos x="T0" y="T1"/>
                </a:cxn>
                <a:cxn ang="0">
                  <a:pos x="T2" y="T3"/>
                </a:cxn>
                <a:cxn ang="0">
                  <a:pos x="T4" y="T5"/>
                </a:cxn>
                <a:cxn ang="0">
                  <a:pos x="T6" y="T7"/>
                </a:cxn>
                <a:cxn ang="0">
                  <a:pos x="T8" y="T9"/>
                </a:cxn>
              </a:cxnLst>
              <a:rect l="0" t="0" r="r" b="b"/>
              <a:pathLst>
                <a:path w="1677192" h="2048478">
                  <a:moveTo>
                    <a:pt x="0" y="0"/>
                  </a:moveTo>
                  <a:lnTo>
                    <a:pt x="1677191" y="0"/>
                  </a:lnTo>
                  <a:lnTo>
                    <a:pt x="1677191" y="2048478"/>
                  </a:lnTo>
                  <a:lnTo>
                    <a:pt x="0" y="2048478"/>
                  </a:lnTo>
                  <a:lnTo>
                    <a:pt x="0" y="0"/>
                  </a:lnTo>
                  <a:close/>
                </a:path>
              </a:pathLst>
            </a:custGeom>
            <a:blipFill dpi="0" rotWithShape="1">
              <a:blip r:embed="rId7">
                <a:alphaModFix amt="77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5" name="Freeform 13">
              <a:extLst>
                <a:ext uri="{FF2B5EF4-FFF2-40B4-BE49-F238E27FC236}">
                  <a16:creationId xmlns:a16="http://schemas.microsoft.com/office/drawing/2014/main" id="{80973BA4-185D-FA6F-F0A4-2C0E2596F430}"/>
                </a:ext>
              </a:extLst>
            </p:cNvPr>
            <p:cNvSpPr>
              <a:spLocks/>
            </p:cNvSpPr>
            <p:nvPr/>
          </p:nvSpPr>
          <p:spPr bwMode="auto">
            <a:xfrm rot="3877425">
              <a:off x="7272458" y="172392"/>
              <a:ext cx="1677192" cy="2048478"/>
            </a:xfrm>
            <a:custGeom>
              <a:avLst/>
              <a:gdLst>
                <a:gd name="T0" fmla="*/ 0 w 1677192"/>
                <a:gd name="T1" fmla="*/ 0 h 2048478"/>
                <a:gd name="T2" fmla="*/ 1677192 w 1677192"/>
                <a:gd name="T3" fmla="*/ 0 h 2048478"/>
                <a:gd name="T4" fmla="*/ 1677192 w 1677192"/>
                <a:gd name="T5" fmla="*/ 2048478 h 2048478"/>
                <a:gd name="T6" fmla="*/ 0 w 1677192"/>
                <a:gd name="T7" fmla="*/ 2048478 h 2048478"/>
                <a:gd name="T8" fmla="*/ 0 w 1677192"/>
                <a:gd name="T9" fmla="*/ 0 h 2048478"/>
              </a:gdLst>
              <a:ahLst/>
              <a:cxnLst>
                <a:cxn ang="0">
                  <a:pos x="T0" y="T1"/>
                </a:cxn>
                <a:cxn ang="0">
                  <a:pos x="T2" y="T3"/>
                </a:cxn>
                <a:cxn ang="0">
                  <a:pos x="T4" y="T5"/>
                </a:cxn>
                <a:cxn ang="0">
                  <a:pos x="T6" y="T7"/>
                </a:cxn>
                <a:cxn ang="0">
                  <a:pos x="T8" y="T9"/>
                </a:cxn>
              </a:cxnLst>
              <a:rect l="0" t="0" r="r" b="b"/>
              <a:pathLst>
                <a:path w="1677192" h="2048478">
                  <a:moveTo>
                    <a:pt x="0" y="0"/>
                  </a:moveTo>
                  <a:lnTo>
                    <a:pt x="1677192" y="0"/>
                  </a:lnTo>
                  <a:lnTo>
                    <a:pt x="1677192" y="2048478"/>
                  </a:lnTo>
                  <a:lnTo>
                    <a:pt x="0" y="2048478"/>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6" name="Freeform 14">
              <a:extLst>
                <a:ext uri="{FF2B5EF4-FFF2-40B4-BE49-F238E27FC236}">
                  <a16:creationId xmlns:a16="http://schemas.microsoft.com/office/drawing/2014/main" id="{DE4C82FF-3203-CEDF-C609-6A7070A84FD7}"/>
                </a:ext>
              </a:extLst>
            </p:cNvPr>
            <p:cNvSpPr>
              <a:spLocks/>
            </p:cNvSpPr>
            <p:nvPr/>
          </p:nvSpPr>
          <p:spPr bwMode="auto">
            <a:xfrm rot="-4429708">
              <a:off x="4556052" y="420404"/>
              <a:ext cx="920479" cy="1124249"/>
            </a:xfrm>
            <a:custGeom>
              <a:avLst/>
              <a:gdLst>
                <a:gd name="T0" fmla="*/ 0 w 920479"/>
                <a:gd name="T1" fmla="*/ 0 h 1124249"/>
                <a:gd name="T2" fmla="*/ 920479 w 920479"/>
                <a:gd name="T3" fmla="*/ 0 h 1124249"/>
                <a:gd name="T4" fmla="*/ 920479 w 920479"/>
                <a:gd name="T5" fmla="*/ 1124249 h 1124249"/>
                <a:gd name="T6" fmla="*/ 0 w 920479"/>
                <a:gd name="T7" fmla="*/ 1124249 h 1124249"/>
                <a:gd name="T8" fmla="*/ 0 w 920479"/>
                <a:gd name="T9" fmla="*/ 0 h 1124249"/>
              </a:gdLst>
              <a:ahLst/>
              <a:cxnLst>
                <a:cxn ang="0">
                  <a:pos x="T0" y="T1"/>
                </a:cxn>
                <a:cxn ang="0">
                  <a:pos x="T2" y="T3"/>
                </a:cxn>
                <a:cxn ang="0">
                  <a:pos x="T4" y="T5"/>
                </a:cxn>
                <a:cxn ang="0">
                  <a:pos x="T6" y="T7"/>
                </a:cxn>
                <a:cxn ang="0">
                  <a:pos x="T8" y="T9"/>
                </a:cxn>
              </a:cxnLst>
              <a:rect l="0" t="0" r="r" b="b"/>
              <a:pathLst>
                <a:path w="920479" h="1124249">
                  <a:moveTo>
                    <a:pt x="0" y="0"/>
                  </a:moveTo>
                  <a:lnTo>
                    <a:pt x="920479" y="0"/>
                  </a:lnTo>
                  <a:lnTo>
                    <a:pt x="920479" y="1124249"/>
                  </a:lnTo>
                  <a:lnTo>
                    <a:pt x="0" y="1124249"/>
                  </a:lnTo>
                  <a:lnTo>
                    <a:pt x="0" y="0"/>
                  </a:lnTo>
                  <a:close/>
                </a:path>
              </a:pathLst>
            </a:custGeom>
            <a:blipFill dpi="0" rotWithShape="1">
              <a:blip r:embed="rId7">
                <a:alphaModFix amt="77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3" name="Freeform 15">
            <a:extLst>
              <a:ext uri="{FF2B5EF4-FFF2-40B4-BE49-F238E27FC236}">
                <a16:creationId xmlns:a16="http://schemas.microsoft.com/office/drawing/2014/main" id="{BC821410-E14E-8945-14DA-960CD70552A1}"/>
              </a:ext>
            </a:extLst>
          </p:cNvPr>
          <p:cNvSpPr>
            <a:spLocks/>
          </p:cNvSpPr>
          <p:nvPr/>
        </p:nvSpPr>
        <p:spPr bwMode="auto">
          <a:xfrm>
            <a:off x="13460413" y="7969250"/>
            <a:ext cx="836612" cy="925513"/>
          </a:xfrm>
          <a:custGeom>
            <a:avLst/>
            <a:gdLst>
              <a:gd name="T0" fmla="*/ 0 w 837298"/>
              <a:gd name="T1" fmla="*/ 0 h 925191"/>
              <a:gd name="T2" fmla="*/ 837298 w 837298"/>
              <a:gd name="T3" fmla="*/ 0 h 925191"/>
              <a:gd name="T4" fmla="*/ 837298 w 837298"/>
              <a:gd name="T5" fmla="*/ 925191 h 925191"/>
              <a:gd name="T6" fmla="*/ 0 w 837298"/>
              <a:gd name="T7" fmla="*/ 925191 h 925191"/>
              <a:gd name="T8" fmla="*/ 0 w 837298"/>
              <a:gd name="T9" fmla="*/ 0 h 925191"/>
            </a:gdLst>
            <a:ahLst/>
            <a:cxnLst>
              <a:cxn ang="0">
                <a:pos x="T0" y="T1"/>
              </a:cxn>
              <a:cxn ang="0">
                <a:pos x="T2" y="T3"/>
              </a:cxn>
              <a:cxn ang="0">
                <a:pos x="T4" y="T5"/>
              </a:cxn>
              <a:cxn ang="0">
                <a:pos x="T6" y="T7"/>
              </a:cxn>
              <a:cxn ang="0">
                <a:pos x="T8" y="T9"/>
              </a:cxn>
            </a:cxnLst>
            <a:rect l="0" t="0" r="r" b="b"/>
            <a:pathLst>
              <a:path w="837298" h="925191">
                <a:moveTo>
                  <a:pt x="0" y="0"/>
                </a:moveTo>
                <a:lnTo>
                  <a:pt x="837298" y="0"/>
                </a:lnTo>
                <a:lnTo>
                  <a:pt x="837298" y="925191"/>
                </a:lnTo>
                <a:lnTo>
                  <a:pt x="0" y="92519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16">
            <a:extLst>
              <a:ext uri="{FF2B5EF4-FFF2-40B4-BE49-F238E27FC236}">
                <a16:creationId xmlns:a16="http://schemas.microsoft.com/office/drawing/2014/main" id="{44BEF83D-9C98-7FD3-D14E-B53E3AEE38F5}"/>
              </a:ext>
            </a:extLst>
          </p:cNvPr>
          <p:cNvSpPr>
            <a:spLocks/>
          </p:cNvSpPr>
          <p:nvPr/>
        </p:nvSpPr>
        <p:spPr bwMode="auto">
          <a:xfrm>
            <a:off x="1825625" y="1703388"/>
            <a:ext cx="836613" cy="923925"/>
          </a:xfrm>
          <a:custGeom>
            <a:avLst/>
            <a:gdLst>
              <a:gd name="T0" fmla="*/ 0 w 837298"/>
              <a:gd name="T1" fmla="*/ 0 h 925191"/>
              <a:gd name="T2" fmla="*/ 837298 w 837298"/>
              <a:gd name="T3" fmla="*/ 0 h 925191"/>
              <a:gd name="T4" fmla="*/ 837298 w 837298"/>
              <a:gd name="T5" fmla="*/ 925191 h 925191"/>
              <a:gd name="T6" fmla="*/ 0 w 837298"/>
              <a:gd name="T7" fmla="*/ 925191 h 925191"/>
              <a:gd name="T8" fmla="*/ 0 w 837298"/>
              <a:gd name="T9" fmla="*/ 0 h 925191"/>
            </a:gdLst>
            <a:ahLst/>
            <a:cxnLst>
              <a:cxn ang="0">
                <a:pos x="T0" y="T1"/>
              </a:cxn>
              <a:cxn ang="0">
                <a:pos x="T2" y="T3"/>
              </a:cxn>
              <a:cxn ang="0">
                <a:pos x="T4" y="T5"/>
              </a:cxn>
              <a:cxn ang="0">
                <a:pos x="T6" y="T7"/>
              </a:cxn>
              <a:cxn ang="0">
                <a:pos x="T8" y="T9"/>
              </a:cxn>
            </a:cxnLst>
            <a:rect l="0" t="0" r="r" b="b"/>
            <a:pathLst>
              <a:path w="837298" h="925191">
                <a:moveTo>
                  <a:pt x="0" y="0"/>
                </a:moveTo>
                <a:lnTo>
                  <a:pt x="837298" y="0"/>
                </a:lnTo>
                <a:lnTo>
                  <a:pt x="837298" y="925191"/>
                </a:lnTo>
                <a:lnTo>
                  <a:pt x="0" y="92519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5" name="Freeform 17">
            <a:extLst>
              <a:ext uri="{FF2B5EF4-FFF2-40B4-BE49-F238E27FC236}">
                <a16:creationId xmlns:a16="http://schemas.microsoft.com/office/drawing/2014/main" id="{A467DEAA-396F-FBB7-FE66-F10C8EF3DF4A}"/>
              </a:ext>
            </a:extLst>
          </p:cNvPr>
          <p:cNvSpPr>
            <a:spLocks/>
          </p:cNvSpPr>
          <p:nvPr/>
        </p:nvSpPr>
        <p:spPr bwMode="auto">
          <a:xfrm>
            <a:off x="13041313" y="1239838"/>
            <a:ext cx="838200" cy="925512"/>
          </a:xfrm>
          <a:custGeom>
            <a:avLst/>
            <a:gdLst>
              <a:gd name="T0" fmla="*/ 0 w 837298"/>
              <a:gd name="T1" fmla="*/ 0 h 925191"/>
              <a:gd name="T2" fmla="*/ 837298 w 837298"/>
              <a:gd name="T3" fmla="*/ 0 h 925191"/>
              <a:gd name="T4" fmla="*/ 837298 w 837298"/>
              <a:gd name="T5" fmla="*/ 925191 h 925191"/>
              <a:gd name="T6" fmla="*/ 0 w 837298"/>
              <a:gd name="T7" fmla="*/ 925191 h 925191"/>
              <a:gd name="T8" fmla="*/ 0 w 837298"/>
              <a:gd name="T9" fmla="*/ 0 h 925191"/>
            </a:gdLst>
            <a:ahLst/>
            <a:cxnLst>
              <a:cxn ang="0">
                <a:pos x="T0" y="T1"/>
              </a:cxn>
              <a:cxn ang="0">
                <a:pos x="T2" y="T3"/>
              </a:cxn>
              <a:cxn ang="0">
                <a:pos x="T4" y="T5"/>
              </a:cxn>
              <a:cxn ang="0">
                <a:pos x="T6" y="T7"/>
              </a:cxn>
              <a:cxn ang="0">
                <a:pos x="T8" y="T9"/>
              </a:cxn>
            </a:cxnLst>
            <a:rect l="0" t="0" r="r" b="b"/>
            <a:pathLst>
              <a:path w="837298" h="925191">
                <a:moveTo>
                  <a:pt x="0" y="0"/>
                </a:moveTo>
                <a:lnTo>
                  <a:pt x="837298" y="0"/>
                </a:lnTo>
                <a:lnTo>
                  <a:pt x="837298" y="925191"/>
                </a:lnTo>
                <a:lnTo>
                  <a:pt x="0" y="92519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18">
            <a:extLst>
              <a:ext uri="{FF2B5EF4-FFF2-40B4-BE49-F238E27FC236}">
                <a16:creationId xmlns:a16="http://schemas.microsoft.com/office/drawing/2014/main" id="{7973453C-B6E5-0BD7-FE1C-1EB8E5257543}"/>
              </a:ext>
            </a:extLst>
          </p:cNvPr>
          <p:cNvSpPr>
            <a:spLocks/>
          </p:cNvSpPr>
          <p:nvPr/>
        </p:nvSpPr>
        <p:spPr bwMode="auto">
          <a:xfrm rot="-10029659">
            <a:off x="16840200" y="454025"/>
            <a:ext cx="1204913" cy="660400"/>
          </a:xfrm>
          <a:custGeom>
            <a:avLst/>
            <a:gdLst>
              <a:gd name="T0" fmla="*/ 0 w 1204865"/>
              <a:gd name="T1" fmla="*/ 0 h 660668"/>
              <a:gd name="T2" fmla="*/ 1204865 w 1204865"/>
              <a:gd name="T3" fmla="*/ 0 h 660668"/>
              <a:gd name="T4" fmla="*/ 1204865 w 1204865"/>
              <a:gd name="T5" fmla="*/ 660667 h 660668"/>
              <a:gd name="T6" fmla="*/ 0 w 1204865"/>
              <a:gd name="T7" fmla="*/ 660667 h 660668"/>
              <a:gd name="T8" fmla="*/ 0 w 1204865"/>
              <a:gd name="T9" fmla="*/ 0 h 660668"/>
            </a:gdLst>
            <a:ahLst/>
            <a:cxnLst>
              <a:cxn ang="0">
                <a:pos x="T0" y="T1"/>
              </a:cxn>
              <a:cxn ang="0">
                <a:pos x="T2" y="T3"/>
              </a:cxn>
              <a:cxn ang="0">
                <a:pos x="T4" y="T5"/>
              </a:cxn>
              <a:cxn ang="0">
                <a:pos x="T6" y="T7"/>
              </a:cxn>
              <a:cxn ang="0">
                <a:pos x="T8" y="T9"/>
              </a:cxn>
            </a:cxnLst>
            <a:rect l="0" t="0" r="r" b="b"/>
            <a:pathLst>
              <a:path w="1204865" h="660668">
                <a:moveTo>
                  <a:pt x="0" y="0"/>
                </a:moveTo>
                <a:lnTo>
                  <a:pt x="1204865" y="0"/>
                </a:lnTo>
                <a:lnTo>
                  <a:pt x="1204865" y="660667"/>
                </a:lnTo>
                <a:lnTo>
                  <a:pt x="0" y="660667"/>
                </a:lnTo>
                <a:lnTo>
                  <a:pt x="0" y="0"/>
                </a:lnTo>
                <a:close/>
              </a:path>
            </a:pathLst>
          </a:custGeom>
          <a:blipFill dpi="0" rotWithShape="1">
            <a:blip r:embed="rId6">
              <a:alphaModFix amt="74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7" name="Freeform 19">
            <a:extLst>
              <a:ext uri="{FF2B5EF4-FFF2-40B4-BE49-F238E27FC236}">
                <a16:creationId xmlns:a16="http://schemas.microsoft.com/office/drawing/2014/main" id="{9AAF9839-F4F7-EEC6-00E4-41B7605C0532}"/>
              </a:ext>
            </a:extLst>
          </p:cNvPr>
          <p:cNvSpPr>
            <a:spLocks/>
          </p:cNvSpPr>
          <p:nvPr/>
        </p:nvSpPr>
        <p:spPr bwMode="auto">
          <a:xfrm rot="626093">
            <a:off x="2090738" y="3773488"/>
            <a:ext cx="793750" cy="969962"/>
          </a:xfrm>
          <a:custGeom>
            <a:avLst/>
            <a:gdLst>
              <a:gd name="T0" fmla="*/ 0 w 793495"/>
              <a:gd name="T1" fmla="*/ 0 h 969154"/>
              <a:gd name="T2" fmla="*/ 793495 w 793495"/>
              <a:gd name="T3" fmla="*/ 0 h 969154"/>
              <a:gd name="T4" fmla="*/ 793495 w 793495"/>
              <a:gd name="T5" fmla="*/ 969154 h 969154"/>
              <a:gd name="T6" fmla="*/ 0 w 793495"/>
              <a:gd name="T7" fmla="*/ 969154 h 969154"/>
              <a:gd name="T8" fmla="*/ 0 w 793495"/>
              <a:gd name="T9" fmla="*/ 0 h 969154"/>
            </a:gdLst>
            <a:ahLst/>
            <a:cxnLst>
              <a:cxn ang="0">
                <a:pos x="T0" y="T1"/>
              </a:cxn>
              <a:cxn ang="0">
                <a:pos x="T2" y="T3"/>
              </a:cxn>
              <a:cxn ang="0">
                <a:pos x="T4" y="T5"/>
              </a:cxn>
              <a:cxn ang="0">
                <a:pos x="T6" y="T7"/>
              </a:cxn>
              <a:cxn ang="0">
                <a:pos x="T8" y="T9"/>
              </a:cxn>
            </a:cxnLst>
            <a:rect l="0" t="0" r="r" b="b"/>
            <a:pathLst>
              <a:path w="793495" h="969154">
                <a:moveTo>
                  <a:pt x="0" y="0"/>
                </a:moveTo>
                <a:lnTo>
                  <a:pt x="793495" y="0"/>
                </a:lnTo>
                <a:lnTo>
                  <a:pt x="793495" y="969154"/>
                </a:lnTo>
                <a:lnTo>
                  <a:pt x="0" y="969154"/>
                </a:lnTo>
                <a:lnTo>
                  <a:pt x="0" y="0"/>
                </a:lnTo>
                <a:close/>
              </a:path>
            </a:pathLst>
          </a:custGeom>
          <a:blipFill dpi="0" rotWithShape="1">
            <a:blip r:embed="rId7">
              <a:alphaModFix amt="74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8" name="Freeform 20">
            <a:extLst>
              <a:ext uri="{FF2B5EF4-FFF2-40B4-BE49-F238E27FC236}">
                <a16:creationId xmlns:a16="http://schemas.microsoft.com/office/drawing/2014/main" id="{DD4B67ED-58E9-57D6-9996-AA565025E824}"/>
              </a:ext>
            </a:extLst>
          </p:cNvPr>
          <p:cNvSpPr>
            <a:spLocks/>
          </p:cNvSpPr>
          <p:nvPr/>
        </p:nvSpPr>
        <p:spPr bwMode="auto">
          <a:xfrm rot="-10029659">
            <a:off x="7880350" y="7200900"/>
            <a:ext cx="1204913" cy="660400"/>
          </a:xfrm>
          <a:custGeom>
            <a:avLst/>
            <a:gdLst>
              <a:gd name="T0" fmla="*/ 0 w 1204865"/>
              <a:gd name="T1" fmla="*/ 0 h 660668"/>
              <a:gd name="T2" fmla="*/ 1204865 w 1204865"/>
              <a:gd name="T3" fmla="*/ 0 h 660668"/>
              <a:gd name="T4" fmla="*/ 1204865 w 1204865"/>
              <a:gd name="T5" fmla="*/ 660667 h 660668"/>
              <a:gd name="T6" fmla="*/ 0 w 1204865"/>
              <a:gd name="T7" fmla="*/ 660667 h 660668"/>
              <a:gd name="T8" fmla="*/ 0 w 1204865"/>
              <a:gd name="T9" fmla="*/ 0 h 660668"/>
            </a:gdLst>
            <a:ahLst/>
            <a:cxnLst>
              <a:cxn ang="0">
                <a:pos x="T0" y="T1"/>
              </a:cxn>
              <a:cxn ang="0">
                <a:pos x="T2" y="T3"/>
              </a:cxn>
              <a:cxn ang="0">
                <a:pos x="T4" y="T5"/>
              </a:cxn>
              <a:cxn ang="0">
                <a:pos x="T6" y="T7"/>
              </a:cxn>
              <a:cxn ang="0">
                <a:pos x="T8" y="T9"/>
              </a:cxn>
            </a:cxnLst>
            <a:rect l="0" t="0" r="r" b="b"/>
            <a:pathLst>
              <a:path w="1204865" h="660668">
                <a:moveTo>
                  <a:pt x="0" y="0"/>
                </a:moveTo>
                <a:lnTo>
                  <a:pt x="1204865" y="0"/>
                </a:lnTo>
                <a:lnTo>
                  <a:pt x="1204865" y="660667"/>
                </a:lnTo>
                <a:lnTo>
                  <a:pt x="0" y="660667"/>
                </a:lnTo>
                <a:lnTo>
                  <a:pt x="0" y="0"/>
                </a:lnTo>
                <a:close/>
              </a:path>
            </a:pathLst>
          </a:custGeom>
          <a:blipFill dpi="0" rotWithShape="1">
            <a:blip r:embed="rId6">
              <a:alphaModFix amt="74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TextBox 21">
            <a:extLst>
              <a:ext uri="{FF2B5EF4-FFF2-40B4-BE49-F238E27FC236}">
                <a16:creationId xmlns:a16="http://schemas.microsoft.com/office/drawing/2014/main" id="{0ED55E47-E86D-E07B-98AA-47818620A93F}"/>
              </a:ext>
            </a:extLst>
          </p:cNvPr>
          <p:cNvSpPr txBox="1"/>
          <p:nvPr/>
        </p:nvSpPr>
        <p:spPr>
          <a:xfrm>
            <a:off x="2065338" y="4064000"/>
            <a:ext cx="14284325" cy="1079500"/>
          </a:xfrm>
          <a:prstGeom prst="rect">
            <a:avLst/>
          </a:prstGeom>
        </p:spPr>
        <p:txBody>
          <a:bodyPr lIns="0" tIns="0" rIns="0" bIns="0">
            <a:spAutoFit/>
          </a:bodyPr>
          <a:lstStyle/>
          <a:p>
            <a:pPr algn="ctr" eaLnBrk="1" fontAlgn="auto" hangingPunct="1">
              <a:lnSpc>
                <a:spcPts val="3562"/>
              </a:lnSpc>
              <a:spcBef>
                <a:spcPts val="0"/>
              </a:spcBef>
              <a:spcAft>
                <a:spcPts val="0"/>
              </a:spcAft>
              <a:defRPr/>
            </a:pPr>
            <a:r>
              <a:rPr lang="en-US" sz="5937">
                <a:solidFill>
                  <a:srgbClr val="832120"/>
                </a:solidFill>
                <a:latin typeface="Majesty"/>
                <a:ea typeface="Majesty"/>
                <a:cs typeface="Majesty"/>
                <a:sym typeface="Majesty"/>
              </a:rPr>
              <a:t>Inspiring Hope in the Next Generation</a:t>
            </a:r>
          </a:p>
        </p:txBody>
      </p:sp>
      <p:sp>
        <p:nvSpPr>
          <p:cNvPr id="22" name="TextBox 22">
            <a:extLst>
              <a:ext uri="{FF2B5EF4-FFF2-40B4-BE49-F238E27FC236}">
                <a16:creationId xmlns:a16="http://schemas.microsoft.com/office/drawing/2014/main" id="{D32963F9-199B-D84E-AB98-879E1A4D1319}"/>
              </a:ext>
            </a:extLst>
          </p:cNvPr>
          <p:cNvSpPr txBox="1"/>
          <p:nvPr/>
        </p:nvSpPr>
        <p:spPr>
          <a:xfrm>
            <a:off x="4535488" y="2725738"/>
            <a:ext cx="9344025" cy="2325687"/>
          </a:xfrm>
          <a:prstGeom prst="rect">
            <a:avLst/>
          </a:prstGeom>
        </p:spPr>
        <p:txBody>
          <a:bodyPr lIns="0" tIns="0" rIns="0" bIns="0">
            <a:spAutoFit/>
          </a:bodyPr>
          <a:lstStyle/>
          <a:p>
            <a:pPr algn="ctr" eaLnBrk="1" fontAlgn="auto" hangingPunct="1">
              <a:lnSpc>
                <a:spcPts val="5689"/>
              </a:lnSpc>
              <a:spcBef>
                <a:spcPts val="0"/>
              </a:spcBef>
              <a:spcAft>
                <a:spcPts val="0"/>
              </a:spcAft>
              <a:defRPr/>
            </a:pPr>
            <a:r>
              <a:rPr lang="en-US" sz="6321">
                <a:solidFill>
                  <a:srgbClr val="3C1712"/>
                </a:solidFill>
                <a:latin typeface="ITC Benguiat"/>
                <a:ea typeface="ITC Benguiat"/>
                <a:cs typeface="ITC Benguiat"/>
                <a:sym typeface="ITC Benguiat"/>
              </a:rPr>
              <a:t>PEACE BEGINS WITH US </a:t>
            </a:r>
          </a:p>
          <a:p>
            <a:pPr algn="ctr" eaLnBrk="1" fontAlgn="auto" hangingPunct="1">
              <a:lnSpc>
                <a:spcPts val="5689"/>
              </a:lnSpc>
              <a:spcBef>
                <a:spcPts val="0"/>
              </a:spcBef>
              <a:spcAft>
                <a:spcPts val="0"/>
              </a:spcAft>
              <a:defRPr/>
            </a:pPr>
            <a:endParaRPr lang="en-US" sz="6321">
              <a:solidFill>
                <a:srgbClr val="3C1712"/>
              </a:solidFill>
              <a:latin typeface="ITC Benguiat"/>
              <a:ea typeface="ITC Benguiat"/>
              <a:cs typeface="ITC Benguiat"/>
              <a:sym typeface="ITC Benguiat"/>
            </a:endParaRPr>
          </a:p>
        </p:txBody>
      </p:sp>
      <p:sp>
        <p:nvSpPr>
          <p:cNvPr id="23" name="TextBox 23">
            <a:extLst>
              <a:ext uri="{FF2B5EF4-FFF2-40B4-BE49-F238E27FC236}">
                <a16:creationId xmlns:a16="http://schemas.microsoft.com/office/drawing/2014/main" id="{E77B4D69-D381-6F4B-64F8-D857967AC598}"/>
              </a:ext>
            </a:extLst>
          </p:cNvPr>
          <p:cNvSpPr txBox="1"/>
          <p:nvPr/>
        </p:nvSpPr>
        <p:spPr>
          <a:xfrm>
            <a:off x="1598613" y="7004050"/>
            <a:ext cx="14751050" cy="1890713"/>
          </a:xfrm>
          <a:prstGeom prst="rect">
            <a:avLst/>
          </a:prstGeom>
        </p:spPr>
        <p:txBody>
          <a:bodyPr lIns="0" tIns="0" rIns="0" bIns="0">
            <a:spAutoFit/>
          </a:bodyPr>
          <a:lstStyle/>
          <a:p>
            <a:pPr algn="ctr" eaLnBrk="1" fontAlgn="auto" hangingPunct="1">
              <a:lnSpc>
                <a:spcPts val="3672"/>
              </a:lnSpc>
              <a:spcBef>
                <a:spcPts val="0"/>
              </a:spcBef>
              <a:spcAft>
                <a:spcPts val="0"/>
              </a:spcAft>
              <a:defRPr/>
            </a:pPr>
            <a:r>
              <a:rPr lang="en-US" sz="3086" b="1">
                <a:solidFill>
                  <a:srgbClr val="000000"/>
                </a:solidFill>
                <a:latin typeface="ITC Benguiat Bold"/>
                <a:ea typeface="ITC Benguiat Bold"/>
                <a:cs typeface="ITC Benguiat Bold"/>
                <a:sym typeface="ITC Benguiat Bold"/>
              </a:rPr>
              <a:t>Sr. Nodelyn Abayan, SSS, EdD </a:t>
            </a:r>
          </a:p>
          <a:p>
            <a:pPr algn="ctr" eaLnBrk="1" fontAlgn="auto" hangingPunct="1">
              <a:lnSpc>
                <a:spcPts val="3672"/>
              </a:lnSpc>
              <a:spcBef>
                <a:spcPts val="0"/>
              </a:spcBef>
              <a:spcAft>
                <a:spcPts val="0"/>
              </a:spcAft>
              <a:defRPr/>
            </a:pPr>
            <a:r>
              <a:rPr lang="en-US" sz="3086" b="1">
                <a:solidFill>
                  <a:srgbClr val="000000"/>
                </a:solidFill>
                <a:latin typeface="ITC Benguiat Bold"/>
                <a:ea typeface="ITC Benguiat Bold"/>
                <a:cs typeface="ITC Benguiat Bold"/>
                <a:sym typeface="ITC Benguiat Bold"/>
              </a:rPr>
              <a:t>Faith Formation Conference </a:t>
            </a:r>
          </a:p>
          <a:p>
            <a:pPr algn="ctr" eaLnBrk="1" fontAlgn="auto" hangingPunct="1">
              <a:lnSpc>
                <a:spcPts val="3672"/>
              </a:lnSpc>
              <a:spcBef>
                <a:spcPts val="0"/>
              </a:spcBef>
              <a:spcAft>
                <a:spcPts val="0"/>
              </a:spcAft>
              <a:defRPr/>
            </a:pPr>
            <a:r>
              <a:rPr lang="en-US" sz="3086" b="1">
                <a:solidFill>
                  <a:srgbClr val="000000"/>
                </a:solidFill>
                <a:latin typeface="ITC Benguiat Bold"/>
                <a:ea typeface="ITC Benguiat Bold"/>
                <a:cs typeface="ITC Benguiat Bold"/>
                <a:sym typeface="ITC Benguiat Bold"/>
              </a:rPr>
              <a:t>St. Matthew’s Church</a:t>
            </a:r>
          </a:p>
          <a:p>
            <a:pPr algn="ctr" eaLnBrk="1" fontAlgn="auto" hangingPunct="1">
              <a:lnSpc>
                <a:spcPts val="3672"/>
              </a:lnSpc>
              <a:spcAft>
                <a:spcPts val="0"/>
              </a:spcAft>
              <a:defRPr/>
            </a:pPr>
            <a:r>
              <a:rPr lang="en-US" sz="3086" b="1">
                <a:solidFill>
                  <a:srgbClr val="000000"/>
                </a:solidFill>
                <a:latin typeface="ITC Benguiat Bold"/>
                <a:ea typeface="ITC Benguiat Bold"/>
                <a:cs typeface="ITC Benguiat Bold"/>
                <a:sym typeface="ITC Benguiat Bold"/>
              </a:rPr>
              <a:t>November 8, 2025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191F886-18B7-0B39-4C70-61F67BD8B51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TextBox 3">
            <a:extLst>
              <a:ext uri="{FF2B5EF4-FFF2-40B4-BE49-F238E27FC236}">
                <a16:creationId xmlns:a16="http://schemas.microsoft.com/office/drawing/2014/main" id="{0320A72D-229A-5059-7F25-C2C49CC9A21D}"/>
              </a:ext>
            </a:extLst>
          </p:cNvPr>
          <p:cNvSpPr txBox="1"/>
          <p:nvPr/>
        </p:nvSpPr>
        <p:spPr>
          <a:xfrm>
            <a:off x="2693988" y="1295400"/>
            <a:ext cx="12900025" cy="601663"/>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TWO    STORIES </a:t>
            </a:r>
          </a:p>
        </p:txBody>
      </p:sp>
      <p:sp>
        <p:nvSpPr>
          <p:cNvPr id="13317" name="Freeform 4">
            <a:extLst>
              <a:ext uri="{FF2B5EF4-FFF2-40B4-BE49-F238E27FC236}">
                <a16:creationId xmlns:a16="http://schemas.microsoft.com/office/drawing/2014/main" id="{F9F733AC-85FE-117A-9BA7-CBAF054B2ABA}"/>
              </a:ext>
            </a:extLst>
          </p:cNvPr>
          <p:cNvSpPr>
            <a:spLocks/>
          </p:cNvSpPr>
          <p:nvPr/>
        </p:nvSpPr>
        <p:spPr bwMode="auto">
          <a:xfrm>
            <a:off x="1468438" y="5291138"/>
            <a:ext cx="15351125" cy="3402012"/>
          </a:xfrm>
          <a:custGeom>
            <a:avLst/>
            <a:gdLst>
              <a:gd name="T0" fmla="*/ 0 w 15352321"/>
              <a:gd name="T1" fmla="*/ 0 h 3403098"/>
              <a:gd name="T2" fmla="*/ 15352322 w 15352321"/>
              <a:gd name="T3" fmla="*/ 0 h 3403098"/>
              <a:gd name="T4" fmla="*/ 15352322 w 15352321"/>
              <a:gd name="T5" fmla="*/ 3403098 h 3403098"/>
              <a:gd name="T6" fmla="*/ 0 w 15352321"/>
              <a:gd name="T7" fmla="*/ 3403098 h 3403098"/>
              <a:gd name="T8" fmla="*/ 0 w 15352321"/>
              <a:gd name="T9" fmla="*/ 0 h 3403098"/>
            </a:gdLst>
            <a:ahLst/>
            <a:cxnLst>
              <a:cxn ang="0">
                <a:pos x="T0" y="T1"/>
              </a:cxn>
              <a:cxn ang="0">
                <a:pos x="T2" y="T3"/>
              </a:cxn>
              <a:cxn ang="0">
                <a:pos x="T4" y="T5"/>
              </a:cxn>
              <a:cxn ang="0">
                <a:pos x="T6" y="T7"/>
              </a:cxn>
              <a:cxn ang="0">
                <a:pos x="T8" y="T9"/>
              </a:cxn>
            </a:cxnLst>
            <a:rect l="0" t="0" r="r" b="b"/>
            <a:pathLst>
              <a:path w="15352321" h="3403098">
                <a:moveTo>
                  <a:pt x="0" y="0"/>
                </a:moveTo>
                <a:lnTo>
                  <a:pt x="15352322" y="0"/>
                </a:lnTo>
                <a:lnTo>
                  <a:pt x="15352322" y="3403098"/>
                </a:lnTo>
                <a:lnTo>
                  <a:pt x="0" y="3403098"/>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8" name="Freeform 5">
            <a:extLst>
              <a:ext uri="{FF2B5EF4-FFF2-40B4-BE49-F238E27FC236}">
                <a16:creationId xmlns:a16="http://schemas.microsoft.com/office/drawing/2014/main" id="{7A8DA409-E972-591A-E625-18057A486C88}"/>
              </a:ext>
            </a:extLst>
          </p:cNvPr>
          <p:cNvSpPr>
            <a:spLocks/>
          </p:cNvSpPr>
          <p:nvPr/>
        </p:nvSpPr>
        <p:spPr bwMode="auto">
          <a:xfrm>
            <a:off x="14365288" y="625475"/>
            <a:ext cx="4908550" cy="2543175"/>
          </a:xfrm>
          <a:custGeom>
            <a:avLst/>
            <a:gdLst>
              <a:gd name="T0" fmla="*/ 0 w 4908407"/>
              <a:gd name="T1" fmla="*/ 0 h 2542146"/>
              <a:gd name="T2" fmla="*/ 4908407 w 4908407"/>
              <a:gd name="T3" fmla="*/ 0 h 2542146"/>
              <a:gd name="T4" fmla="*/ 4908407 w 4908407"/>
              <a:gd name="T5" fmla="*/ 2542146 h 2542146"/>
              <a:gd name="T6" fmla="*/ 0 w 4908407"/>
              <a:gd name="T7" fmla="*/ 2542146 h 2542146"/>
              <a:gd name="T8" fmla="*/ 0 w 4908407"/>
              <a:gd name="T9" fmla="*/ 0 h 2542146"/>
            </a:gdLst>
            <a:ahLst/>
            <a:cxnLst>
              <a:cxn ang="0">
                <a:pos x="T0" y="T1"/>
              </a:cxn>
              <a:cxn ang="0">
                <a:pos x="T2" y="T3"/>
              </a:cxn>
              <a:cxn ang="0">
                <a:pos x="T4" y="T5"/>
              </a:cxn>
              <a:cxn ang="0">
                <a:pos x="T6" y="T7"/>
              </a:cxn>
              <a:cxn ang="0">
                <a:pos x="T8" y="T9"/>
              </a:cxn>
            </a:cxnLst>
            <a:rect l="0" t="0" r="r" b="b"/>
            <a:pathLst>
              <a:path w="4908407" h="2542146">
                <a:moveTo>
                  <a:pt x="0" y="0"/>
                </a:moveTo>
                <a:lnTo>
                  <a:pt x="4908407" y="0"/>
                </a:lnTo>
                <a:lnTo>
                  <a:pt x="4908407" y="2542146"/>
                </a:lnTo>
                <a:lnTo>
                  <a:pt x="0" y="254214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19" name="Freeform 6">
            <a:extLst>
              <a:ext uri="{FF2B5EF4-FFF2-40B4-BE49-F238E27FC236}">
                <a16:creationId xmlns:a16="http://schemas.microsoft.com/office/drawing/2014/main" id="{B5810EEC-0115-0494-CCC0-075E14565B90}"/>
              </a:ext>
            </a:extLst>
          </p:cNvPr>
          <p:cNvSpPr>
            <a:spLocks/>
          </p:cNvSpPr>
          <p:nvPr/>
        </p:nvSpPr>
        <p:spPr bwMode="auto">
          <a:xfrm rot="-8573564">
            <a:off x="974725" y="1744663"/>
            <a:ext cx="1422400" cy="1457325"/>
          </a:xfrm>
          <a:custGeom>
            <a:avLst/>
            <a:gdLst>
              <a:gd name="T0" fmla="*/ 0 w 1422939"/>
              <a:gd name="T1" fmla="*/ 0 h 1458179"/>
              <a:gd name="T2" fmla="*/ 1422940 w 1422939"/>
              <a:gd name="T3" fmla="*/ 0 h 1458179"/>
              <a:gd name="T4" fmla="*/ 1422940 w 1422939"/>
              <a:gd name="T5" fmla="*/ 1458178 h 1458179"/>
              <a:gd name="T6" fmla="*/ 0 w 1422939"/>
              <a:gd name="T7" fmla="*/ 1458178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40" y="0"/>
                </a:lnTo>
                <a:lnTo>
                  <a:pt x="1422940" y="1458178"/>
                </a:lnTo>
                <a:lnTo>
                  <a:pt x="0" y="1458178"/>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0" name="Freeform 7">
            <a:extLst>
              <a:ext uri="{FF2B5EF4-FFF2-40B4-BE49-F238E27FC236}">
                <a16:creationId xmlns:a16="http://schemas.microsoft.com/office/drawing/2014/main" id="{9FC17590-8C79-35E8-5A0A-D4714EC8A155}"/>
              </a:ext>
            </a:extLst>
          </p:cNvPr>
          <p:cNvSpPr>
            <a:spLocks/>
          </p:cNvSpPr>
          <p:nvPr/>
        </p:nvSpPr>
        <p:spPr bwMode="auto">
          <a:xfrm flipH="1">
            <a:off x="-985838" y="625475"/>
            <a:ext cx="4908551" cy="2543175"/>
          </a:xfrm>
          <a:custGeom>
            <a:avLst/>
            <a:gdLst>
              <a:gd name="T0" fmla="*/ 4908407 w 4908407"/>
              <a:gd name="T1" fmla="*/ 0 h 2542146"/>
              <a:gd name="T2" fmla="*/ 0 w 4908407"/>
              <a:gd name="T3" fmla="*/ 0 h 2542146"/>
              <a:gd name="T4" fmla="*/ 0 w 4908407"/>
              <a:gd name="T5" fmla="*/ 2542146 h 2542146"/>
              <a:gd name="T6" fmla="*/ 4908407 w 4908407"/>
              <a:gd name="T7" fmla="*/ 2542146 h 2542146"/>
              <a:gd name="T8" fmla="*/ 4908407 w 4908407"/>
              <a:gd name="T9" fmla="*/ 0 h 2542146"/>
            </a:gdLst>
            <a:ahLst/>
            <a:cxnLst>
              <a:cxn ang="0">
                <a:pos x="T0" y="T1"/>
              </a:cxn>
              <a:cxn ang="0">
                <a:pos x="T2" y="T3"/>
              </a:cxn>
              <a:cxn ang="0">
                <a:pos x="T4" y="T5"/>
              </a:cxn>
              <a:cxn ang="0">
                <a:pos x="T6" y="T7"/>
              </a:cxn>
              <a:cxn ang="0">
                <a:pos x="T8" y="T9"/>
              </a:cxn>
            </a:cxnLst>
            <a:rect l="0" t="0" r="r" b="b"/>
            <a:pathLst>
              <a:path w="4908407" h="2542146">
                <a:moveTo>
                  <a:pt x="4908407" y="0"/>
                </a:moveTo>
                <a:lnTo>
                  <a:pt x="0" y="0"/>
                </a:lnTo>
                <a:lnTo>
                  <a:pt x="0" y="2542146"/>
                </a:lnTo>
                <a:lnTo>
                  <a:pt x="4908407" y="2542146"/>
                </a:lnTo>
                <a:lnTo>
                  <a:pt x="4908407"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1" name="Freeform 8">
            <a:extLst>
              <a:ext uri="{FF2B5EF4-FFF2-40B4-BE49-F238E27FC236}">
                <a16:creationId xmlns:a16="http://schemas.microsoft.com/office/drawing/2014/main" id="{0B456D7B-B107-CBDB-0D20-7840441155B4}"/>
              </a:ext>
            </a:extLst>
          </p:cNvPr>
          <p:cNvSpPr>
            <a:spLocks/>
          </p:cNvSpPr>
          <p:nvPr/>
        </p:nvSpPr>
        <p:spPr bwMode="auto">
          <a:xfrm rot="10013946">
            <a:off x="15741650" y="1568450"/>
            <a:ext cx="1422400" cy="1457325"/>
          </a:xfrm>
          <a:custGeom>
            <a:avLst/>
            <a:gdLst>
              <a:gd name="T0" fmla="*/ 0 w 1422939"/>
              <a:gd name="T1" fmla="*/ 0 h 1458179"/>
              <a:gd name="T2" fmla="*/ 1422939 w 1422939"/>
              <a:gd name="T3" fmla="*/ 0 h 1458179"/>
              <a:gd name="T4" fmla="*/ 1422939 w 1422939"/>
              <a:gd name="T5" fmla="*/ 1458179 h 1458179"/>
              <a:gd name="T6" fmla="*/ 0 w 1422939"/>
              <a:gd name="T7" fmla="*/ 1458179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39" y="0"/>
                </a:lnTo>
                <a:lnTo>
                  <a:pt x="1422939" y="1458179"/>
                </a:lnTo>
                <a:lnTo>
                  <a:pt x="0" y="1458179"/>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9">
            <a:extLst>
              <a:ext uri="{FF2B5EF4-FFF2-40B4-BE49-F238E27FC236}">
                <a16:creationId xmlns:a16="http://schemas.microsoft.com/office/drawing/2014/main" id="{F696F5A7-78CD-DFA3-FFFA-C58A178EA2D8}"/>
              </a:ext>
            </a:extLst>
          </p:cNvPr>
          <p:cNvSpPr>
            <a:spLocks/>
          </p:cNvSpPr>
          <p:nvPr/>
        </p:nvSpPr>
        <p:spPr bwMode="auto">
          <a:xfrm rot="-1390167">
            <a:off x="1409700" y="6831013"/>
            <a:ext cx="1182688"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 name="Freeform 10">
            <a:extLst>
              <a:ext uri="{FF2B5EF4-FFF2-40B4-BE49-F238E27FC236}">
                <a16:creationId xmlns:a16="http://schemas.microsoft.com/office/drawing/2014/main" id="{2B1C9842-020B-3723-93EA-483292FE8A05}"/>
              </a:ext>
            </a:extLst>
          </p:cNvPr>
          <p:cNvSpPr>
            <a:spLocks/>
          </p:cNvSpPr>
          <p:nvPr/>
        </p:nvSpPr>
        <p:spPr bwMode="auto">
          <a:xfrm rot="2397290">
            <a:off x="15635288" y="6831013"/>
            <a:ext cx="1182687"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BAD0D4C-4EC5-2B5B-E498-1079FC640E8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TextBox 3">
            <a:extLst>
              <a:ext uri="{FF2B5EF4-FFF2-40B4-BE49-F238E27FC236}">
                <a16:creationId xmlns:a16="http://schemas.microsoft.com/office/drawing/2014/main" id="{1549FE8D-6599-A32F-4FD8-E1FD8B9EF941}"/>
              </a:ext>
            </a:extLst>
          </p:cNvPr>
          <p:cNvSpPr txBox="1"/>
          <p:nvPr/>
        </p:nvSpPr>
        <p:spPr>
          <a:xfrm>
            <a:off x="2693988" y="1295400"/>
            <a:ext cx="12900025" cy="601663"/>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TWO    STORIES </a:t>
            </a:r>
          </a:p>
        </p:txBody>
      </p:sp>
      <p:sp>
        <p:nvSpPr>
          <p:cNvPr id="14341" name="Freeform 4">
            <a:extLst>
              <a:ext uri="{FF2B5EF4-FFF2-40B4-BE49-F238E27FC236}">
                <a16:creationId xmlns:a16="http://schemas.microsoft.com/office/drawing/2014/main" id="{E1937DBC-380F-AF05-92F4-206CCB39AFA1}"/>
              </a:ext>
            </a:extLst>
          </p:cNvPr>
          <p:cNvSpPr>
            <a:spLocks/>
          </p:cNvSpPr>
          <p:nvPr/>
        </p:nvSpPr>
        <p:spPr bwMode="auto">
          <a:xfrm>
            <a:off x="1468438" y="5291138"/>
            <a:ext cx="15351125" cy="3402012"/>
          </a:xfrm>
          <a:custGeom>
            <a:avLst/>
            <a:gdLst>
              <a:gd name="T0" fmla="*/ 0 w 15352321"/>
              <a:gd name="T1" fmla="*/ 0 h 3403098"/>
              <a:gd name="T2" fmla="*/ 15352322 w 15352321"/>
              <a:gd name="T3" fmla="*/ 0 h 3403098"/>
              <a:gd name="T4" fmla="*/ 15352322 w 15352321"/>
              <a:gd name="T5" fmla="*/ 3403098 h 3403098"/>
              <a:gd name="T6" fmla="*/ 0 w 15352321"/>
              <a:gd name="T7" fmla="*/ 3403098 h 3403098"/>
              <a:gd name="T8" fmla="*/ 0 w 15352321"/>
              <a:gd name="T9" fmla="*/ 0 h 3403098"/>
            </a:gdLst>
            <a:ahLst/>
            <a:cxnLst>
              <a:cxn ang="0">
                <a:pos x="T0" y="T1"/>
              </a:cxn>
              <a:cxn ang="0">
                <a:pos x="T2" y="T3"/>
              </a:cxn>
              <a:cxn ang="0">
                <a:pos x="T4" y="T5"/>
              </a:cxn>
              <a:cxn ang="0">
                <a:pos x="T6" y="T7"/>
              </a:cxn>
              <a:cxn ang="0">
                <a:pos x="T8" y="T9"/>
              </a:cxn>
            </a:cxnLst>
            <a:rect l="0" t="0" r="r" b="b"/>
            <a:pathLst>
              <a:path w="15352321" h="3403098">
                <a:moveTo>
                  <a:pt x="0" y="0"/>
                </a:moveTo>
                <a:lnTo>
                  <a:pt x="15352322" y="0"/>
                </a:lnTo>
                <a:lnTo>
                  <a:pt x="15352322" y="3403098"/>
                </a:lnTo>
                <a:lnTo>
                  <a:pt x="0" y="340309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2" name="Freeform 5">
            <a:extLst>
              <a:ext uri="{FF2B5EF4-FFF2-40B4-BE49-F238E27FC236}">
                <a16:creationId xmlns:a16="http://schemas.microsoft.com/office/drawing/2014/main" id="{CB1E9542-39ED-E767-6D6C-A8E823B36528}"/>
              </a:ext>
            </a:extLst>
          </p:cNvPr>
          <p:cNvSpPr>
            <a:spLocks/>
          </p:cNvSpPr>
          <p:nvPr/>
        </p:nvSpPr>
        <p:spPr bwMode="auto">
          <a:xfrm>
            <a:off x="14365288" y="625475"/>
            <a:ext cx="4908550" cy="2543175"/>
          </a:xfrm>
          <a:custGeom>
            <a:avLst/>
            <a:gdLst>
              <a:gd name="T0" fmla="*/ 0 w 4908407"/>
              <a:gd name="T1" fmla="*/ 0 h 2542146"/>
              <a:gd name="T2" fmla="*/ 4908407 w 4908407"/>
              <a:gd name="T3" fmla="*/ 0 h 2542146"/>
              <a:gd name="T4" fmla="*/ 4908407 w 4908407"/>
              <a:gd name="T5" fmla="*/ 2542146 h 2542146"/>
              <a:gd name="T6" fmla="*/ 0 w 4908407"/>
              <a:gd name="T7" fmla="*/ 2542146 h 2542146"/>
              <a:gd name="T8" fmla="*/ 0 w 4908407"/>
              <a:gd name="T9" fmla="*/ 0 h 2542146"/>
            </a:gdLst>
            <a:ahLst/>
            <a:cxnLst>
              <a:cxn ang="0">
                <a:pos x="T0" y="T1"/>
              </a:cxn>
              <a:cxn ang="0">
                <a:pos x="T2" y="T3"/>
              </a:cxn>
              <a:cxn ang="0">
                <a:pos x="T4" y="T5"/>
              </a:cxn>
              <a:cxn ang="0">
                <a:pos x="T6" y="T7"/>
              </a:cxn>
              <a:cxn ang="0">
                <a:pos x="T8" y="T9"/>
              </a:cxn>
            </a:cxnLst>
            <a:rect l="0" t="0" r="r" b="b"/>
            <a:pathLst>
              <a:path w="4908407" h="2542146">
                <a:moveTo>
                  <a:pt x="0" y="0"/>
                </a:moveTo>
                <a:lnTo>
                  <a:pt x="4908407" y="0"/>
                </a:lnTo>
                <a:lnTo>
                  <a:pt x="4908407" y="2542146"/>
                </a:lnTo>
                <a:lnTo>
                  <a:pt x="0" y="2542146"/>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3" name="Freeform 6">
            <a:extLst>
              <a:ext uri="{FF2B5EF4-FFF2-40B4-BE49-F238E27FC236}">
                <a16:creationId xmlns:a16="http://schemas.microsoft.com/office/drawing/2014/main" id="{661F2213-7036-A31E-E27F-3DE36C5265F2}"/>
              </a:ext>
            </a:extLst>
          </p:cNvPr>
          <p:cNvSpPr>
            <a:spLocks/>
          </p:cNvSpPr>
          <p:nvPr/>
        </p:nvSpPr>
        <p:spPr bwMode="auto">
          <a:xfrm rot="-8573564">
            <a:off x="974725" y="1744663"/>
            <a:ext cx="1422400" cy="1457325"/>
          </a:xfrm>
          <a:custGeom>
            <a:avLst/>
            <a:gdLst>
              <a:gd name="T0" fmla="*/ 0 w 1422939"/>
              <a:gd name="T1" fmla="*/ 0 h 1458179"/>
              <a:gd name="T2" fmla="*/ 1422940 w 1422939"/>
              <a:gd name="T3" fmla="*/ 0 h 1458179"/>
              <a:gd name="T4" fmla="*/ 1422940 w 1422939"/>
              <a:gd name="T5" fmla="*/ 1458178 h 1458179"/>
              <a:gd name="T6" fmla="*/ 0 w 1422939"/>
              <a:gd name="T7" fmla="*/ 1458178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40" y="0"/>
                </a:lnTo>
                <a:lnTo>
                  <a:pt x="1422940" y="1458178"/>
                </a:lnTo>
                <a:lnTo>
                  <a:pt x="0" y="1458178"/>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4" name="Freeform 7">
            <a:extLst>
              <a:ext uri="{FF2B5EF4-FFF2-40B4-BE49-F238E27FC236}">
                <a16:creationId xmlns:a16="http://schemas.microsoft.com/office/drawing/2014/main" id="{91B41444-A7C8-93DE-9C46-16DC790B1B03}"/>
              </a:ext>
            </a:extLst>
          </p:cNvPr>
          <p:cNvSpPr>
            <a:spLocks/>
          </p:cNvSpPr>
          <p:nvPr/>
        </p:nvSpPr>
        <p:spPr bwMode="auto">
          <a:xfrm flipH="1">
            <a:off x="-985838" y="625475"/>
            <a:ext cx="4908551" cy="2543175"/>
          </a:xfrm>
          <a:custGeom>
            <a:avLst/>
            <a:gdLst>
              <a:gd name="T0" fmla="*/ 4908407 w 4908407"/>
              <a:gd name="T1" fmla="*/ 0 h 2542146"/>
              <a:gd name="T2" fmla="*/ 0 w 4908407"/>
              <a:gd name="T3" fmla="*/ 0 h 2542146"/>
              <a:gd name="T4" fmla="*/ 0 w 4908407"/>
              <a:gd name="T5" fmla="*/ 2542146 h 2542146"/>
              <a:gd name="T6" fmla="*/ 4908407 w 4908407"/>
              <a:gd name="T7" fmla="*/ 2542146 h 2542146"/>
              <a:gd name="T8" fmla="*/ 4908407 w 4908407"/>
              <a:gd name="T9" fmla="*/ 0 h 2542146"/>
            </a:gdLst>
            <a:ahLst/>
            <a:cxnLst>
              <a:cxn ang="0">
                <a:pos x="T0" y="T1"/>
              </a:cxn>
              <a:cxn ang="0">
                <a:pos x="T2" y="T3"/>
              </a:cxn>
              <a:cxn ang="0">
                <a:pos x="T4" y="T5"/>
              </a:cxn>
              <a:cxn ang="0">
                <a:pos x="T6" y="T7"/>
              </a:cxn>
              <a:cxn ang="0">
                <a:pos x="T8" y="T9"/>
              </a:cxn>
            </a:cxnLst>
            <a:rect l="0" t="0" r="r" b="b"/>
            <a:pathLst>
              <a:path w="4908407" h="2542146">
                <a:moveTo>
                  <a:pt x="4908407" y="0"/>
                </a:moveTo>
                <a:lnTo>
                  <a:pt x="0" y="0"/>
                </a:lnTo>
                <a:lnTo>
                  <a:pt x="0" y="2542146"/>
                </a:lnTo>
                <a:lnTo>
                  <a:pt x="4908407" y="2542146"/>
                </a:lnTo>
                <a:lnTo>
                  <a:pt x="4908407"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5" name="Freeform 8">
            <a:extLst>
              <a:ext uri="{FF2B5EF4-FFF2-40B4-BE49-F238E27FC236}">
                <a16:creationId xmlns:a16="http://schemas.microsoft.com/office/drawing/2014/main" id="{86BF855D-6704-F185-46B8-75B3AB7D9A6C}"/>
              </a:ext>
            </a:extLst>
          </p:cNvPr>
          <p:cNvSpPr>
            <a:spLocks/>
          </p:cNvSpPr>
          <p:nvPr/>
        </p:nvSpPr>
        <p:spPr bwMode="auto">
          <a:xfrm rot="10013946">
            <a:off x="15741650" y="1568450"/>
            <a:ext cx="1422400" cy="1457325"/>
          </a:xfrm>
          <a:custGeom>
            <a:avLst/>
            <a:gdLst>
              <a:gd name="T0" fmla="*/ 0 w 1422939"/>
              <a:gd name="T1" fmla="*/ 0 h 1458179"/>
              <a:gd name="T2" fmla="*/ 1422939 w 1422939"/>
              <a:gd name="T3" fmla="*/ 0 h 1458179"/>
              <a:gd name="T4" fmla="*/ 1422939 w 1422939"/>
              <a:gd name="T5" fmla="*/ 1458179 h 1458179"/>
              <a:gd name="T6" fmla="*/ 0 w 1422939"/>
              <a:gd name="T7" fmla="*/ 1458179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39" y="0"/>
                </a:lnTo>
                <a:lnTo>
                  <a:pt x="1422939" y="1458179"/>
                </a:lnTo>
                <a:lnTo>
                  <a:pt x="0" y="145817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6" name="Freeform 9">
            <a:extLst>
              <a:ext uri="{FF2B5EF4-FFF2-40B4-BE49-F238E27FC236}">
                <a16:creationId xmlns:a16="http://schemas.microsoft.com/office/drawing/2014/main" id="{A9B79652-CBC1-0AE2-1531-C292527102AC}"/>
              </a:ext>
            </a:extLst>
          </p:cNvPr>
          <p:cNvSpPr>
            <a:spLocks/>
          </p:cNvSpPr>
          <p:nvPr/>
        </p:nvSpPr>
        <p:spPr bwMode="auto">
          <a:xfrm rot="-1390167">
            <a:off x="1409700" y="6831013"/>
            <a:ext cx="1182688"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7" name="Freeform 10">
            <a:extLst>
              <a:ext uri="{FF2B5EF4-FFF2-40B4-BE49-F238E27FC236}">
                <a16:creationId xmlns:a16="http://schemas.microsoft.com/office/drawing/2014/main" id="{60C463DE-4D9F-55FB-3E9A-2BA0087034C5}"/>
              </a:ext>
            </a:extLst>
          </p:cNvPr>
          <p:cNvSpPr>
            <a:spLocks/>
          </p:cNvSpPr>
          <p:nvPr/>
        </p:nvSpPr>
        <p:spPr bwMode="auto">
          <a:xfrm rot="2397290">
            <a:off x="15635288" y="6831013"/>
            <a:ext cx="1182687"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8" name="Freeform 11">
            <a:extLst>
              <a:ext uri="{FF2B5EF4-FFF2-40B4-BE49-F238E27FC236}">
                <a16:creationId xmlns:a16="http://schemas.microsoft.com/office/drawing/2014/main" id="{93F69FF2-1193-114B-DC34-A140F7CE8721}"/>
              </a:ext>
            </a:extLst>
          </p:cNvPr>
          <p:cNvSpPr>
            <a:spLocks/>
          </p:cNvSpPr>
          <p:nvPr/>
        </p:nvSpPr>
        <p:spPr bwMode="auto">
          <a:xfrm rot="-768251">
            <a:off x="649288" y="3195638"/>
            <a:ext cx="4268787" cy="3105150"/>
          </a:xfrm>
          <a:custGeom>
            <a:avLst/>
            <a:gdLst>
              <a:gd name="T0" fmla="*/ 0 w 4269180"/>
              <a:gd name="T1" fmla="*/ 0 h 3105828"/>
              <a:gd name="T2" fmla="*/ 4269180 w 4269180"/>
              <a:gd name="T3" fmla="*/ 0 h 3105828"/>
              <a:gd name="T4" fmla="*/ 4269180 w 4269180"/>
              <a:gd name="T5" fmla="*/ 3105828 h 3105828"/>
              <a:gd name="T6" fmla="*/ 0 w 4269180"/>
              <a:gd name="T7" fmla="*/ 3105828 h 3105828"/>
              <a:gd name="T8" fmla="*/ 0 w 4269180"/>
              <a:gd name="T9" fmla="*/ 0 h 3105828"/>
            </a:gdLst>
            <a:ahLst/>
            <a:cxnLst>
              <a:cxn ang="0">
                <a:pos x="T0" y="T1"/>
              </a:cxn>
              <a:cxn ang="0">
                <a:pos x="T2" y="T3"/>
              </a:cxn>
              <a:cxn ang="0">
                <a:pos x="T4" y="T5"/>
              </a:cxn>
              <a:cxn ang="0">
                <a:pos x="T6" y="T7"/>
              </a:cxn>
              <a:cxn ang="0">
                <a:pos x="T8" y="T9"/>
              </a:cxn>
            </a:cxnLst>
            <a:rect l="0" t="0" r="r" b="b"/>
            <a:pathLst>
              <a:path w="4269180" h="3105828">
                <a:moveTo>
                  <a:pt x="0" y="0"/>
                </a:moveTo>
                <a:lnTo>
                  <a:pt x="4269180" y="0"/>
                </a:lnTo>
                <a:lnTo>
                  <a:pt x="4269180" y="3105828"/>
                </a:lnTo>
                <a:lnTo>
                  <a:pt x="0" y="3105828"/>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9" name="Freeform 12">
            <a:extLst>
              <a:ext uri="{FF2B5EF4-FFF2-40B4-BE49-F238E27FC236}">
                <a16:creationId xmlns:a16="http://schemas.microsoft.com/office/drawing/2014/main" id="{3ED72D1B-0B9B-C9ED-1013-4CBFACA31729}"/>
              </a:ext>
            </a:extLst>
          </p:cNvPr>
          <p:cNvSpPr>
            <a:spLocks/>
          </p:cNvSpPr>
          <p:nvPr/>
        </p:nvSpPr>
        <p:spPr bwMode="auto">
          <a:xfrm rot="-1065879">
            <a:off x="13566775" y="2349500"/>
            <a:ext cx="4056063" cy="4297363"/>
          </a:xfrm>
          <a:custGeom>
            <a:avLst/>
            <a:gdLst>
              <a:gd name="T0" fmla="*/ 0 w 4056054"/>
              <a:gd name="T1" fmla="*/ 0 h 4297805"/>
              <a:gd name="T2" fmla="*/ 4056053 w 4056054"/>
              <a:gd name="T3" fmla="*/ 0 h 4297805"/>
              <a:gd name="T4" fmla="*/ 4056053 w 4056054"/>
              <a:gd name="T5" fmla="*/ 4297805 h 4297805"/>
              <a:gd name="T6" fmla="*/ 0 w 4056054"/>
              <a:gd name="T7" fmla="*/ 4297805 h 4297805"/>
              <a:gd name="T8" fmla="*/ 0 w 4056054"/>
              <a:gd name="T9" fmla="*/ 0 h 4297805"/>
            </a:gdLst>
            <a:ahLst/>
            <a:cxnLst>
              <a:cxn ang="0">
                <a:pos x="T0" y="T1"/>
              </a:cxn>
              <a:cxn ang="0">
                <a:pos x="T2" y="T3"/>
              </a:cxn>
              <a:cxn ang="0">
                <a:pos x="T4" y="T5"/>
              </a:cxn>
              <a:cxn ang="0">
                <a:pos x="T6" y="T7"/>
              </a:cxn>
              <a:cxn ang="0">
                <a:pos x="T8" y="T9"/>
              </a:cxn>
            </a:cxnLst>
            <a:rect l="0" t="0" r="r" b="b"/>
            <a:pathLst>
              <a:path w="4056054" h="4297805">
                <a:moveTo>
                  <a:pt x="0" y="0"/>
                </a:moveTo>
                <a:lnTo>
                  <a:pt x="4056053" y="0"/>
                </a:lnTo>
                <a:lnTo>
                  <a:pt x="4056053" y="4297805"/>
                </a:lnTo>
                <a:lnTo>
                  <a:pt x="0" y="4297805"/>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TextBox 13">
            <a:extLst>
              <a:ext uri="{FF2B5EF4-FFF2-40B4-BE49-F238E27FC236}">
                <a16:creationId xmlns:a16="http://schemas.microsoft.com/office/drawing/2014/main" id="{95D20424-ED3E-59E7-5A58-E1B47601DCE2}"/>
              </a:ext>
            </a:extLst>
          </p:cNvPr>
          <p:cNvSpPr txBox="1"/>
          <p:nvPr/>
        </p:nvSpPr>
        <p:spPr>
          <a:xfrm>
            <a:off x="4684713" y="2135188"/>
            <a:ext cx="9232900" cy="5065712"/>
          </a:xfrm>
          <a:prstGeom prst="rect">
            <a:avLst/>
          </a:prstGeom>
        </p:spPr>
        <p:txBody>
          <a:bodyPr lIns="0" tIns="0" rIns="0" bIns="0">
            <a:spAutoFit/>
          </a:bodyPr>
          <a:lstStyle/>
          <a:p>
            <a:pPr algn="ctr" eaLnBrk="1" fontAlgn="auto" hangingPunct="1">
              <a:lnSpc>
                <a:spcPts val="7983"/>
              </a:lnSpc>
              <a:spcBef>
                <a:spcPts val="0"/>
              </a:spcBef>
              <a:spcAft>
                <a:spcPts val="0"/>
              </a:spcAft>
              <a:defRPr/>
            </a:pPr>
            <a:r>
              <a:rPr lang="en-US" sz="5702">
                <a:solidFill>
                  <a:srgbClr val="832120"/>
                </a:solidFill>
                <a:latin typeface="Majesty"/>
                <a:ea typeface="Majesty"/>
                <a:cs typeface="Majesty"/>
                <a:sym typeface="Majesty"/>
              </a:rPr>
              <a:t>A story from a book </a:t>
            </a:r>
          </a:p>
          <a:p>
            <a:pPr algn="ctr" eaLnBrk="1" fontAlgn="auto" hangingPunct="1">
              <a:lnSpc>
                <a:spcPts val="7983"/>
              </a:lnSpc>
              <a:spcBef>
                <a:spcPts val="0"/>
              </a:spcBef>
              <a:spcAft>
                <a:spcPts val="0"/>
              </a:spcAft>
              <a:defRPr/>
            </a:pPr>
            <a:endParaRPr lang="en-US" sz="5702">
              <a:solidFill>
                <a:srgbClr val="832120"/>
              </a:solidFill>
              <a:latin typeface="Majesty"/>
              <a:ea typeface="Majesty"/>
              <a:cs typeface="Majesty"/>
              <a:sym typeface="Majesty"/>
            </a:endParaRPr>
          </a:p>
          <a:p>
            <a:pPr algn="ctr" eaLnBrk="1" fontAlgn="auto" hangingPunct="1">
              <a:lnSpc>
                <a:spcPts val="7983"/>
              </a:lnSpc>
              <a:spcBef>
                <a:spcPts val="0"/>
              </a:spcBef>
              <a:spcAft>
                <a:spcPts val="0"/>
              </a:spcAft>
              <a:defRPr/>
            </a:pPr>
            <a:endParaRPr lang="en-US" sz="5702">
              <a:solidFill>
                <a:srgbClr val="832120"/>
              </a:solidFill>
              <a:latin typeface="Majesty"/>
              <a:ea typeface="Majesty"/>
              <a:cs typeface="Majesty"/>
              <a:sym typeface="Majesty"/>
            </a:endParaRPr>
          </a:p>
          <a:p>
            <a:pPr algn="ctr" eaLnBrk="1" fontAlgn="auto" hangingPunct="1">
              <a:lnSpc>
                <a:spcPts val="7983"/>
              </a:lnSpc>
              <a:spcAft>
                <a:spcPts val="0"/>
              </a:spcAft>
              <a:defRPr/>
            </a:pPr>
            <a:r>
              <a:rPr lang="en-US" sz="5702">
                <a:solidFill>
                  <a:srgbClr val="832120"/>
                </a:solidFill>
                <a:latin typeface="Biski"/>
                <a:ea typeface="Biski"/>
                <a:cs typeface="Biski"/>
                <a:sym typeface="Biski"/>
              </a:rPr>
              <a:t>For children everything is vital and interesting...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458D7B0-8509-AFAE-AE57-85E6D85DD23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TextBox 3">
            <a:extLst>
              <a:ext uri="{FF2B5EF4-FFF2-40B4-BE49-F238E27FC236}">
                <a16:creationId xmlns:a16="http://schemas.microsoft.com/office/drawing/2014/main" id="{555F8FA2-9324-2768-81C0-C6711325F188}"/>
              </a:ext>
            </a:extLst>
          </p:cNvPr>
          <p:cNvSpPr txBox="1"/>
          <p:nvPr/>
        </p:nvSpPr>
        <p:spPr>
          <a:xfrm>
            <a:off x="4168775" y="2593975"/>
            <a:ext cx="12901613" cy="1006475"/>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Biski"/>
                <a:ea typeface="Biski"/>
                <a:cs typeface="Biski"/>
                <a:sym typeface="Biski"/>
              </a:rPr>
              <a:t>RACHEL CARSON </a:t>
            </a:r>
          </a:p>
        </p:txBody>
      </p:sp>
      <p:sp>
        <p:nvSpPr>
          <p:cNvPr id="16389" name="Freeform 4">
            <a:extLst>
              <a:ext uri="{FF2B5EF4-FFF2-40B4-BE49-F238E27FC236}">
                <a16:creationId xmlns:a16="http://schemas.microsoft.com/office/drawing/2014/main" id="{22E20B58-DC5F-0621-C731-815D2E50C0EE}"/>
              </a:ext>
            </a:extLst>
          </p:cNvPr>
          <p:cNvSpPr>
            <a:spLocks/>
          </p:cNvSpPr>
          <p:nvPr/>
        </p:nvSpPr>
        <p:spPr bwMode="auto">
          <a:xfrm>
            <a:off x="1468438" y="5291138"/>
            <a:ext cx="15351125" cy="3402012"/>
          </a:xfrm>
          <a:custGeom>
            <a:avLst/>
            <a:gdLst>
              <a:gd name="T0" fmla="*/ 0 w 15352321"/>
              <a:gd name="T1" fmla="*/ 0 h 3403098"/>
              <a:gd name="T2" fmla="*/ 15352322 w 15352321"/>
              <a:gd name="T3" fmla="*/ 0 h 3403098"/>
              <a:gd name="T4" fmla="*/ 15352322 w 15352321"/>
              <a:gd name="T5" fmla="*/ 3403098 h 3403098"/>
              <a:gd name="T6" fmla="*/ 0 w 15352321"/>
              <a:gd name="T7" fmla="*/ 3403098 h 3403098"/>
              <a:gd name="T8" fmla="*/ 0 w 15352321"/>
              <a:gd name="T9" fmla="*/ 0 h 3403098"/>
            </a:gdLst>
            <a:ahLst/>
            <a:cxnLst>
              <a:cxn ang="0">
                <a:pos x="T0" y="T1"/>
              </a:cxn>
              <a:cxn ang="0">
                <a:pos x="T2" y="T3"/>
              </a:cxn>
              <a:cxn ang="0">
                <a:pos x="T4" y="T5"/>
              </a:cxn>
              <a:cxn ang="0">
                <a:pos x="T6" y="T7"/>
              </a:cxn>
              <a:cxn ang="0">
                <a:pos x="T8" y="T9"/>
              </a:cxn>
            </a:cxnLst>
            <a:rect l="0" t="0" r="r" b="b"/>
            <a:pathLst>
              <a:path w="15352321" h="3403098">
                <a:moveTo>
                  <a:pt x="0" y="0"/>
                </a:moveTo>
                <a:lnTo>
                  <a:pt x="15352322" y="0"/>
                </a:lnTo>
                <a:lnTo>
                  <a:pt x="15352322" y="3403098"/>
                </a:lnTo>
                <a:lnTo>
                  <a:pt x="0" y="340309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0" name="Freeform 5">
            <a:extLst>
              <a:ext uri="{FF2B5EF4-FFF2-40B4-BE49-F238E27FC236}">
                <a16:creationId xmlns:a16="http://schemas.microsoft.com/office/drawing/2014/main" id="{A9C85507-19AD-904D-7588-40A48067FA81}"/>
              </a:ext>
            </a:extLst>
          </p:cNvPr>
          <p:cNvSpPr>
            <a:spLocks/>
          </p:cNvSpPr>
          <p:nvPr/>
        </p:nvSpPr>
        <p:spPr bwMode="auto">
          <a:xfrm>
            <a:off x="14365288" y="625475"/>
            <a:ext cx="4908550" cy="2543175"/>
          </a:xfrm>
          <a:custGeom>
            <a:avLst/>
            <a:gdLst>
              <a:gd name="T0" fmla="*/ 0 w 4908407"/>
              <a:gd name="T1" fmla="*/ 0 h 2542146"/>
              <a:gd name="T2" fmla="*/ 4908407 w 4908407"/>
              <a:gd name="T3" fmla="*/ 0 h 2542146"/>
              <a:gd name="T4" fmla="*/ 4908407 w 4908407"/>
              <a:gd name="T5" fmla="*/ 2542146 h 2542146"/>
              <a:gd name="T6" fmla="*/ 0 w 4908407"/>
              <a:gd name="T7" fmla="*/ 2542146 h 2542146"/>
              <a:gd name="T8" fmla="*/ 0 w 4908407"/>
              <a:gd name="T9" fmla="*/ 0 h 2542146"/>
            </a:gdLst>
            <a:ahLst/>
            <a:cxnLst>
              <a:cxn ang="0">
                <a:pos x="T0" y="T1"/>
              </a:cxn>
              <a:cxn ang="0">
                <a:pos x="T2" y="T3"/>
              </a:cxn>
              <a:cxn ang="0">
                <a:pos x="T4" y="T5"/>
              </a:cxn>
              <a:cxn ang="0">
                <a:pos x="T6" y="T7"/>
              </a:cxn>
              <a:cxn ang="0">
                <a:pos x="T8" y="T9"/>
              </a:cxn>
            </a:cxnLst>
            <a:rect l="0" t="0" r="r" b="b"/>
            <a:pathLst>
              <a:path w="4908407" h="2542146">
                <a:moveTo>
                  <a:pt x="0" y="0"/>
                </a:moveTo>
                <a:lnTo>
                  <a:pt x="4908407" y="0"/>
                </a:lnTo>
                <a:lnTo>
                  <a:pt x="4908407" y="2542146"/>
                </a:lnTo>
                <a:lnTo>
                  <a:pt x="0" y="2542146"/>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6">
            <a:extLst>
              <a:ext uri="{FF2B5EF4-FFF2-40B4-BE49-F238E27FC236}">
                <a16:creationId xmlns:a16="http://schemas.microsoft.com/office/drawing/2014/main" id="{5F1DD53B-57E1-E2EE-2F00-A59CCE01674A}"/>
              </a:ext>
            </a:extLst>
          </p:cNvPr>
          <p:cNvSpPr>
            <a:spLocks/>
          </p:cNvSpPr>
          <p:nvPr/>
        </p:nvSpPr>
        <p:spPr bwMode="auto">
          <a:xfrm rot="-8573564">
            <a:off x="974725" y="1744663"/>
            <a:ext cx="1422400" cy="1457325"/>
          </a:xfrm>
          <a:custGeom>
            <a:avLst/>
            <a:gdLst>
              <a:gd name="T0" fmla="*/ 0 w 1422939"/>
              <a:gd name="T1" fmla="*/ 0 h 1458179"/>
              <a:gd name="T2" fmla="*/ 1422940 w 1422939"/>
              <a:gd name="T3" fmla="*/ 0 h 1458179"/>
              <a:gd name="T4" fmla="*/ 1422940 w 1422939"/>
              <a:gd name="T5" fmla="*/ 1458178 h 1458179"/>
              <a:gd name="T6" fmla="*/ 0 w 1422939"/>
              <a:gd name="T7" fmla="*/ 1458178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40" y="0"/>
                </a:lnTo>
                <a:lnTo>
                  <a:pt x="1422940" y="1458178"/>
                </a:lnTo>
                <a:lnTo>
                  <a:pt x="0" y="1458178"/>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2" name="Freeform 7">
            <a:extLst>
              <a:ext uri="{FF2B5EF4-FFF2-40B4-BE49-F238E27FC236}">
                <a16:creationId xmlns:a16="http://schemas.microsoft.com/office/drawing/2014/main" id="{65BFD100-3798-10EB-10A6-53B48899F3B6}"/>
              </a:ext>
            </a:extLst>
          </p:cNvPr>
          <p:cNvSpPr>
            <a:spLocks/>
          </p:cNvSpPr>
          <p:nvPr/>
        </p:nvSpPr>
        <p:spPr bwMode="auto">
          <a:xfrm flipH="1">
            <a:off x="-985838" y="625475"/>
            <a:ext cx="4908551" cy="2543175"/>
          </a:xfrm>
          <a:custGeom>
            <a:avLst/>
            <a:gdLst>
              <a:gd name="T0" fmla="*/ 4908407 w 4908407"/>
              <a:gd name="T1" fmla="*/ 0 h 2542146"/>
              <a:gd name="T2" fmla="*/ 0 w 4908407"/>
              <a:gd name="T3" fmla="*/ 0 h 2542146"/>
              <a:gd name="T4" fmla="*/ 0 w 4908407"/>
              <a:gd name="T5" fmla="*/ 2542146 h 2542146"/>
              <a:gd name="T6" fmla="*/ 4908407 w 4908407"/>
              <a:gd name="T7" fmla="*/ 2542146 h 2542146"/>
              <a:gd name="T8" fmla="*/ 4908407 w 4908407"/>
              <a:gd name="T9" fmla="*/ 0 h 2542146"/>
            </a:gdLst>
            <a:ahLst/>
            <a:cxnLst>
              <a:cxn ang="0">
                <a:pos x="T0" y="T1"/>
              </a:cxn>
              <a:cxn ang="0">
                <a:pos x="T2" y="T3"/>
              </a:cxn>
              <a:cxn ang="0">
                <a:pos x="T4" y="T5"/>
              </a:cxn>
              <a:cxn ang="0">
                <a:pos x="T6" y="T7"/>
              </a:cxn>
              <a:cxn ang="0">
                <a:pos x="T8" y="T9"/>
              </a:cxn>
            </a:cxnLst>
            <a:rect l="0" t="0" r="r" b="b"/>
            <a:pathLst>
              <a:path w="4908407" h="2542146">
                <a:moveTo>
                  <a:pt x="4908407" y="0"/>
                </a:moveTo>
                <a:lnTo>
                  <a:pt x="0" y="0"/>
                </a:lnTo>
                <a:lnTo>
                  <a:pt x="0" y="2542146"/>
                </a:lnTo>
                <a:lnTo>
                  <a:pt x="4908407" y="2542146"/>
                </a:lnTo>
                <a:lnTo>
                  <a:pt x="4908407"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3" name="Freeform 8">
            <a:extLst>
              <a:ext uri="{FF2B5EF4-FFF2-40B4-BE49-F238E27FC236}">
                <a16:creationId xmlns:a16="http://schemas.microsoft.com/office/drawing/2014/main" id="{F50CC745-F1F4-4F0E-B84F-7E3B3043E54C}"/>
              </a:ext>
            </a:extLst>
          </p:cNvPr>
          <p:cNvSpPr>
            <a:spLocks/>
          </p:cNvSpPr>
          <p:nvPr/>
        </p:nvSpPr>
        <p:spPr bwMode="auto">
          <a:xfrm rot="10013946">
            <a:off x="15741650" y="1568450"/>
            <a:ext cx="1422400" cy="1457325"/>
          </a:xfrm>
          <a:custGeom>
            <a:avLst/>
            <a:gdLst>
              <a:gd name="T0" fmla="*/ 0 w 1422939"/>
              <a:gd name="T1" fmla="*/ 0 h 1458179"/>
              <a:gd name="T2" fmla="*/ 1422939 w 1422939"/>
              <a:gd name="T3" fmla="*/ 0 h 1458179"/>
              <a:gd name="T4" fmla="*/ 1422939 w 1422939"/>
              <a:gd name="T5" fmla="*/ 1458179 h 1458179"/>
              <a:gd name="T6" fmla="*/ 0 w 1422939"/>
              <a:gd name="T7" fmla="*/ 1458179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39" y="0"/>
                </a:lnTo>
                <a:lnTo>
                  <a:pt x="1422939" y="1458179"/>
                </a:lnTo>
                <a:lnTo>
                  <a:pt x="0" y="145817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9">
            <a:extLst>
              <a:ext uri="{FF2B5EF4-FFF2-40B4-BE49-F238E27FC236}">
                <a16:creationId xmlns:a16="http://schemas.microsoft.com/office/drawing/2014/main" id="{161265C2-DAB6-26B8-604B-F29FD592B6C4}"/>
              </a:ext>
            </a:extLst>
          </p:cNvPr>
          <p:cNvSpPr>
            <a:spLocks/>
          </p:cNvSpPr>
          <p:nvPr/>
        </p:nvSpPr>
        <p:spPr bwMode="auto">
          <a:xfrm rot="-1390167">
            <a:off x="1409700" y="6831013"/>
            <a:ext cx="1182688"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5" name="Freeform 10">
            <a:extLst>
              <a:ext uri="{FF2B5EF4-FFF2-40B4-BE49-F238E27FC236}">
                <a16:creationId xmlns:a16="http://schemas.microsoft.com/office/drawing/2014/main" id="{6A207007-E9B9-1EB2-2851-8E375E42DF3A}"/>
              </a:ext>
            </a:extLst>
          </p:cNvPr>
          <p:cNvSpPr>
            <a:spLocks/>
          </p:cNvSpPr>
          <p:nvPr/>
        </p:nvSpPr>
        <p:spPr bwMode="auto">
          <a:xfrm rot="2397290">
            <a:off x="15635288" y="6831013"/>
            <a:ext cx="1182687"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1">
            <a:extLst>
              <a:ext uri="{FF2B5EF4-FFF2-40B4-BE49-F238E27FC236}">
                <a16:creationId xmlns:a16="http://schemas.microsoft.com/office/drawing/2014/main" id="{1843A1FF-6172-A32A-2618-6E8E5F0FBBCA}"/>
              </a:ext>
            </a:extLst>
          </p:cNvPr>
          <p:cNvSpPr>
            <a:spLocks/>
          </p:cNvSpPr>
          <p:nvPr/>
        </p:nvSpPr>
        <p:spPr bwMode="auto">
          <a:xfrm rot="1110708">
            <a:off x="744538" y="844550"/>
            <a:ext cx="3897312" cy="5321300"/>
          </a:xfrm>
          <a:custGeom>
            <a:avLst/>
            <a:gdLst>
              <a:gd name="T0" fmla="*/ 0 w 3898001"/>
              <a:gd name="T1" fmla="*/ 0 h 5321503"/>
              <a:gd name="T2" fmla="*/ 3898001 w 3898001"/>
              <a:gd name="T3" fmla="*/ 0 h 5321503"/>
              <a:gd name="T4" fmla="*/ 3898001 w 3898001"/>
              <a:gd name="T5" fmla="*/ 5321503 h 5321503"/>
              <a:gd name="T6" fmla="*/ 0 w 3898001"/>
              <a:gd name="T7" fmla="*/ 5321503 h 5321503"/>
              <a:gd name="T8" fmla="*/ 0 w 3898001"/>
              <a:gd name="T9" fmla="*/ 0 h 5321503"/>
            </a:gdLst>
            <a:ahLst/>
            <a:cxnLst>
              <a:cxn ang="0">
                <a:pos x="T0" y="T1"/>
              </a:cxn>
              <a:cxn ang="0">
                <a:pos x="T2" y="T3"/>
              </a:cxn>
              <a:cxn ang="0">
                <a:pos x="T4" y="T5"/>
              </a:cxn>
              <a:cxn ang="0">
                <a:pos x="T6" y="T7"/>
              </a:cxn>
              <a:cxn ang="0">
                <a:pos x="T8" y="T9"/>
              </a:cxn>
            </a:cxnLst>
            <a:rect l="0" t="0" r="r" b="b"/>
            <a:pathLst>
              <a:path w="3898001" h="5321503">
                <a:moveTo>
                  <a:pt x="0" y="0"/>
                </a:moveTo>
                <a:lnTo>
                  <a:pt x="3898001" y="0"/>
                </a:lnTo>
                <a:lnTo>
                  <a:pt x="3898001" y="5321503"/>
                </a:lnTo>
                <a:lnTo>
                  <a:pt x="0" y="5321503"/>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TextBox 12">
            <a:extLst>
              <a:ext uri="{FF2B5EF4-FFF2-40B4-BE49-F238E27FC236}">
                <a16:creationId xmlns:a16="http://schemas.microsoft.com/office/drawing/2014/main" id="{A20332A9-7758-8B13-CC60-4247D13EB30D}"/>
              </a:ext>
            </a:extLst>
          </p:cNvPr>
          <p:cNvSpPr txBox="1"/>
          <p:nvPr/>
        </p:nvSpPr>
        <p:spPr>
          <a:xfrm>
            <a:off x="4406900" y="3592513"/>
            <a:ext cx="11603038" cy="5670550"/>
          </a:xfrm>
          <a:prstGeom prst="rect">
            <a:avLst/>
          </a:prstGeom>
        </p:spPr>
        <p:txBody>
          <a:bodyPr lIns="0" tIns="0" rIns="0" bIns="0">
            <a:spAutoFit/>
          </a:bodyPr>
          <a:lstStyle/>
          <a:p>
            <a:pPr algn="ctr" eaLnBrk="1" fontAlgn="auto" hangingPunct="1">
              <a:lnSpc>
                <a:spcPts val="5634"/>
              </a:lnSpc>
              <a:spcBef>
                <a:spcPts val="0"/>
              </a:spcBef>
              <a:spcAft>
                <a:spcPts val="0"/>
              </a:spcAft>
              <a:defRPr/>
            </a:pPr>
            <a:r>
              <a:rPr lang="en-US" sz="4024">
                <a:solidFill>
                  <a:srgbClr val="832120"/>
                </a:solidFill>
                <a:latin typeface="Majesty"/>
                <a:ea typeface="Majesty"/>
                <a:cs typeface="Majesty"/>
                <a:sym typeface="Majesty"/>
              </a:rPr>
              <a:t>If I had influence with the good fairy who is supposed to preside over the christening of all children, I should ask that her gift to each child in the world be a sense of wonder so indestructible that it would last throughout life</a:t>
            </a:r>
          </a:p>
          <a:p>
            <a:pPr algn="ctr" eaLnBrk="1" fontAlgn="auto" hangingPunct="1">
              <a:lnSpc>
                <a:spcPts val="5634"/>
              </a:lnSpc>
              <a:spcBef>
                <a:spcPts val="0"/>
              </a:spcBef>
              <a:spcAft>
                <a:spcPts val="0"/>
              </a:spcAft>
              <a:defRPr/>
            </a:pPr>
            <a:endParaRPr lang="en-US" sz="4024">
              <a:solidFill>
                <a:srgbClr val="832120"/>
              </a:solidFill>
              <a:latin typeface="Majesty"/>
              <a:ea typeface="Majesty"/>
              <a:cs typeface="Majesty"/>
              <a:sym typeface="Majesty"/>
            </a:endParaRPr>
          </a:p>
          <a:p>
            <a:pPr algn="ctr" eaLnBrk="1" fontAlgn="auto" hangingPunct="1">
              <a:lnSpc>
                <a:spcPts val="5634"/>
              </a:lnSpc>
              <a:spcAft>
                <a:spcPts val="0"/>
              </a:spcAft>
              <a:defRPr/>
            </a:pPr>
            <a:endParaRPr lang="en-US" sz="4024">
              <a:solidFill>
                <a:srgbClr val="832120"/>
              </a:solidFill>
              <a:latin typeface="Majesty"/>
              <a:ea typeface="Majesty"/>
              <a:cs typeface="Majesty"/>
              <a:sym typeface="Majest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75A534E-59B1-7651-8FB1-F48F3B18CBF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TextBox 3">
            <a:extLst>
              <a:ext uri="{FF2B5EF4-FFF2-40B4-BE49-F238E27FC236}">
                <a16:creationId xmlns:a16="http://schemas.microsoft.com/office/drawing/2014/main" id="{2968DCE6-F9B6-5E91-47B0-FF33B17E1372}"/>
              </a:ext>
            </a:extLst>
          </p:cNvPr>
          <p:cNvSpPr txBox="1"/>
          <p:nvPr/>
        </p:nvSpPr>
        <p:spPr>
          <a:xfrm>
            <a:off x="2693988" y="1295400"/>
            <a:ext cx="12900025" cy="601663"/>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SHARING</a:t>
            </a:r>
          </a:p>
        </p:txBody>
      </p:sp>
      <p:sp>
        <p:nvSpPr>
          <p:cNvPr id="18437" name="Freeform 4">
            <a:extLst>
              <a:ext uri="{FF2B5EF4-FFF2-40B4-BE49-F238E27FC236}">
                <a16:creationId xmlns:a16="http://schemas.microsoft.com/office/drawing/2014/main" id="{3B1ACCC5-1615-4B98-E87C-794596B4D012}"/>
              </a:ext>
            </a:extLst>
          </p:cNvPr>
          <p:cNvSpPr>
            <a:spLocks/>
          </p:cNvSpPr>
          <p:nvPr/>
        </p:nvSpPr>
        <p:spPr bwMode="auto">
          <a:xfrm>
            <a:off x="1468438" y="5291138"/>
            <a:ext cx="15351125" cy="3402012"/>
          </a:xfrm>
          <a:custGeom>
            <a:avLst/>
            <a:gdLst>
              <a:gd name="T0" fmla="*/ 0 w 15352321"/>
              <a:gd name="T1" fmla="*/ 0 h 3403098"/>
              <a:gd name="T2" fmla="*/ 15352322 w 15352321"/>
              <a:gd name="T3" fmla="*/ 0 h 3403098"/>
              <a:gd name="T4" fmla="*/ 15352322 w 15352321"/>
              <a:gd name="T5" fmla="*/ 3403098 h 3403098"/>
              <a:gd name="T6" fmla="*/ 0 w 15352321"/>
              <a:gd name="T7" fmla="*/ 3403098 h 3403098"/>
              <a:gd name="T8" fmla="*/ 0 w 15352321"/>
              <a:gd name="T9" fmla="*/ 0 h 3403098"/>
            </a:gdLst>
            <a:ahLst/>
            <a:cxnLst>
              <a:cxn ang="0">
                <a:pos x="T0" y="T1"/>
              </a:cxn>
              <a:cxn ang="0">
                <a:pos x="T2" y="T3"/>
              </a:cxn>
              <a:cxn ang="0">
                <a:pos x="T4" y="T5"/>
              </a:cxn>
              <a:cxn ang="0">
                <a:pos x="T6" y="T7"/>
              </a:cxn>
              <a:cxn ang="0">
                <a:pos x="T8" y="T9"/>
              </a:cxn>
            </a:cxnLst>
            <a:rect l="0" t="0" r="r" b="b"/>
            <a:pathLst>
              <a:path w="15352321" h="3403098">
                <a:moveTo>
                  <a:pt x="0" y="0"/>
                </a:moveTo>
                <a:lnTo>
                  <a:pt x="15352322" y="0"/>
                </a:lnTo>
                <a:lnTo>
                  <a:pt x="15352322" y="3403098"/>
                </a:lnTo>
                <a:lnTo>
                  <a:pt x="0" y="3403098"/>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8" name="Freeform 5">
            <a:extLst>
              <a:ext uri="{FF2B5EF4-FFF2-40B4-BE49-F238E27FC236}">
                <a16:creationId xmlns:a16="http://schemas.microsoft.com/office/drawing/2014/main" id="{B0E88E53-4C9D-59A1-5DFE-9067E25B3FCC}"/>
              </a:ext>
            </a:extLst>
          </p:cNvPr>
          <p:cNvSpPr>
            <a:spLocks/>
          </p:cNvSpPr>
          <p:nvPr/>
        </p:nvSpPr>
        <p:spPr bwMode="auto">
          <a:xfrm>
            <a:off x="14365288" y="625475"/>
            <a:ext cx="4908550" cy="2543175"/>
          </a:xfrm>
          <a:custGeom>
            <a:avLst/>
            <a:gdLst>
              <a:gd name="T0" fmla="*/ 0 w 4908407"/>
              <a:gd name="T1" fmla="*/ 0 h 2542146"/>
              <a:gd name="T2" fmla="*/ 4908407 w 4908407"/>
              <a:gd name="T3" fmla="*/ 0 h 2542146"/>
              <a:gd name="T4" fmla="*/ 4908407 w 4908407"/>
              <a:gd name="T5" fmla="*/ 2542146 h 2542146"/>
              <a:gd name="T6" fmla="*/ 0 w 4908407"/>
              <a:gd name="T7" fmla="*/ 2542146 h 2542146"/>
              <a:gd name="T8" fmla="*/ 0 w 4908407"/>
              <a:gd name="T9" fmla="*/ 0 h 2542146"/>
            </a:gdLst>
            <a:ahLst/>
            <a:cxnLst>
              <a:cxn ang="0">
                <a:pos x="T0" y="T1"/>
              </a:cxn>
              <a:cxn ang="0">
                <a:pos x="T2" y="T3"/>
              </a:cxn>
              <a:cxn ang="0">
                <a:pos x="T4" y="T5"/>
              </a:cxn>
              <a:cxn ang="0">
                <a:pos x="T6" y="T7"/>
              </a:cxn>
              <a:cxn ang="0">
                <a:pos x="T8" y="T9"/>
              </a:cxn>
            </a:cxnLst>
            <a:rect l="0" t="0" r="r" b="b"/>
            <a:pathLst>
              <a:path w="4908407" h="2542146">
                <a:moveTo>
                  <a:pt x="0" y="0"/>
                </a:moveTo>
                <a:lnTo>
                  <a:pt x="4908407" y="0"/>
                </a:lnTo>
                <a:lnTo>
                  <a:pt x="4908407" y="2542146"/>
                </a:lnTo>
                <a:lnTo>
                  <a:pt x="0" y="254214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9" name="Freeform 6">
            <a:extLst>
              <a:ext uri="{FF2B5EF4-FFF2-40B4-BE49-F238E27FC236}">
                <a16:creationId xmlns:a16="http://schemas.microsoft.com/office/drawing/2014/main" id="{D0AF7159-61B8-CE70-145E-1FFB88E8FA85}"/>
              </a:ext>
            </a:extLst>
          </p:cNvPr>
          <p:cNvSpPr>
            <a:spLocks/>
          </p:cNvSpPr>
          <p:nvPr/>
        </p:nvSpPr>
        <p:spPr bwMode="auto">
          <a:xfrm rot="-8573564">
            <a:off x="974725" y="1744663"/>
            <a:ext cx="1422400" cy="1457325"/>
          </a:xfrm>
          <a:custGeom>
            <a:avLst/>
            <a:gdLst>
              <a:gd name="T0" fmla="*/ 0 w 1422939"/>
              <a:gd name="T1" fmla="*/ 0 h 1458179"/>
              <a:gd name="T2" fmla="*/ 1422940 w 1422939"/>
              <a:gd name="T3" fmla="*/ 0 h 1458179"/>
              <a:gd name="T4" fmla="*/ 1422940 w 1422939"/>
              <a:gd name="T5" fmla="*/ 1458178 h 1458179"/>
              <a:gd name="T6" fmla="*/ 0 w 1422939"/>
              <a:gd name="T7" fmla="*/ 1458178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40" y="0"/>
                </a:lnTo>
                <a:lnTo>
                  <a:pt x="1422940" y="1458178"/>
                </a:lnTo>
                <a:lnTo>
                  <a:pt x="0" y="1458178"/>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0" name="Freeform 7">
            <a:extLst>
              <a:ext uri="{FF2B5EF4-FFF2-40B4-BE49-F238E27FC236}">
                <a16:creationId xmlns:a16="http://schemas.microsoft.com/office/drawing/2014/main" id="{2E7EF005-4DEE-F11F-838B-8F0046E58D48}"/>
              </a:ext>
            </a:extLst>
          </p:cNvPr>
          <p:cNvSpPr>
            <a:spLocks/>
          </p:cNvSpPr>
          <p:nvPr/>
        </p:nvSpPr>
        <p:spPr bwMode="auto">
          <a:xfrm flipH="1">
            <a:off x="-985838" y="625475"/>
            <a:ext cx="4908551" cy="2543175"/>
          </a:xfrm>
          <a:custGeom>
            <a:avLst/>
            <a:gdLst>
              <a:gd name="T0" fmla="*/ 4908407 w 4908407"/>
              <a:gd name="T1" fmla="*/ 0 h 2542146"/>
              <a:gd name="T2" fmla="*/ 0 w 4908407"/>
              <a:gd name="T3" fmla="*/ 0 h 2542146"/>
              <a:gd name="T4" fmla="*/ 0 w 4908407"/>
              <a:gd name="T5" fmla="*/ 2542146 h 2542146"/>
              <a:gd name="T6" fmla="*/ 4908407 w 4908407"/>
              <a:gd name="T7" fmla="*/ 2542146 h 2542146"/>
              <a:gd name="T8" fmla="*/ 4908407 w 4908407"/>
              <a:gd name="T9" fmla="*/ 0 h 2542146"/>
            </a:gdLst>
            <a:ahLst/>
            <a:cxnLst>
              <a:cxn ang="0">
                <a:pos x="T0" y="T1"/>
              </a:cxn>
              <a:cxn ang="0">
                <a:pos x="T2" y="T3"/>
              </a:cxn>
              <a:cxn ang="0">
                <a:pos x="T4" y="T5"/>
              </a:cxn>
              <a:cxn ang="0">
                <a:pos x="T6" y="T7"/>
              </a:cxn>
              <a:cxn ang="0">
                <a:pos x="T8" y="T9"/>
              </a:cxn>
            </a:cxnLst>
            <a:rect l="0" t="0" r="r" b="b"/>
            <a:pathLst>
              <a:path w="4908407" h="2542146">
                <a:moveTo>
                  <a:pt x="4908407" y="0"/>
                </a:moveTo>
                <a:lnTo>
                  <a:pt x="0" y="0"/>
                </a:lnTo>
                <a:lnTo>
                  <a:pt x="0" y="2542146"/>
                </a:lnTo>
                <a:lnTo>
                  <a:pt x="4908407" y="2542146"/>
                </a:lnTo>
                <a:lnTo>
                  <a:pt x="4908407"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1" name="Freeform 8">
            <a:extLst>
              <a:ext uri="{FF2B5EF4-FFF2-40B4-BE49-F238E27FC236}">
                <a16:creationId xmlns:a16="http://schemas.microsoft.com/office/drawing/2014/main" id="{95A56DE4-992A-B332-F009-5F6E719FA065}"/>
              </a:ext>
            </a:extLst>
          </p:cNvPr>
          <p:cNvSpPr>
            <a:spLocks/>
          </p:cNvSpPr>
          <p:nvPr/>
        </p:nvSpPr>
        <p:spPr bwMode="auto">
          <a:xfrm rot="10013946">
            <a:off x="15741650" y="1568450"/>
            <a:ext cx="1422400" cy="1457325"/>
          </a:xfrm>
          <a:custGeom>
            <a:avLst/>
            <a:gdLst>
              <a:gd name="T0" fmla="*/ 0 w 1422939"/>
              <a:gd name="T1" fmla="*/ 0 h 1458179"/>
              <a:gd name="T2" fmla="*/ 1422939 w 1422939"/>
              <a:gd name="T3" fmla="*/ 0 h 1458179"/>
              <a:gd name="T4" fmla="*/ 1422939 w 1422939"/>
              <a:gd name="T5" fmla="*/ 1458179 h 1458179"/>
              <a:gd name="T6" fmla="*/ 0 w 1422939"/>
              <a:gd name="T7" fmla="*/ 1458179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39" y="0"/>
                </a:lnTo>
                <a:lnTo>
                  <a:pt x="1422939" y="1458179"/>
                </a:lnTo>
                <a:lnTo>
                  <a:pt x="0" y="1458179"/>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2" name="Freeform 9">
            <a:extLst>
              <a:ext uri="{FF2B5EF4-FFF2-40B4-BE49-F238E27FC236}">
                <a16:creationId xmlns:a16="http://schemas.microsoft.com/office/drawing/2014/main" id="{F654AFEE-36BA-4458-F204-3949DCC2A263}"/>
              </a:ext>
            </a:extLst>
          </p:cNvPr>
          <p:cNvSpPr>
            <a:spLocks/>
          </p:cNvSpPr>
          <p:nvPr/>
        </p:nvSpPr>
        <p:spPr bwMode="auto">
          <a:xfrm rot="-1390167">
            <a:off x="1409700" y="6831013"/>
            <a:ext cx="1182688"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3" name="Freeform 10">
            <a:extLst>
              <a:ext uri="{FF2B5EF4-FFF2-40B4-BE49-F238E27FC236}">
                <a16:creationId xmlns:a16="http://schemas.microsoft.com/office/drawing/2014/main" id="{F85F5886-ACD6-39D5-AFC4-AB8C01AD83EC}"/>
              </a:ext>
            </a:extLst>
          </p:cNvPr>
          <p:cNvSpPr>
            <a:spLocks/>
          </p:cNvSpPr>
          <p:nvPr/>
        </p:nvSpPr>
        <p:spPr bwMode="auto">
          <a:xfrm rot="2397290">
            <a:off x="15635288" y="6831013"/>
            <a:ext cx="1182687"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TextBox 11">
            <a:extLst>
              <a:ext uri="{FF2B5EF4-FFF2-40B4-BE49-F238E27FC236}">
                <a16:creationId xmlns:a16="http://schemas.microsoft.com/office/drawing/2014/main" id="{437A4FD7-957B-7E00-B37B-FEF819C6821A}"/>
              </a:ext>
            </a:extLst>
          </p:cNvPr>
          <p:cNvSpPr txBox="1"/>
          <p:nvPr/>
        </p:nvSpPr>
        <p:spPr>
          <a:xfrm>
            <a:off x="3665538" y="2266950"/>
            <a:ext cx="11928475" cy="5475288"/>
          </a:xfrm>
          <a:prstGeom prst="rect">
            <a:avLst/>
          </a:prstGeom>
        </p:spPr>
        <p:txBody>
          <a:bodyPr lIns="0" tIns="0" rIns="0" bIns="0">
            <a:spAutoFit/>
          </a:bodyPr>
          <a:lstStyle/>
          <a:p>
            <a:pPr algn="ctr" eaLnBrk="1" fontAlgn="auto" hangingPunct="1">
              <a:lnSpc>
                <a:spcPts val="7983"/>
              </a:lnSpc>
              <a:spcAft>
                <a:spcPts val="0"/>
              </a:spcAft>
              <a:defRPr/>
            </a:pPr>
            <a:r>
              <a:rPr lang="en-US" sz="5702">
                <a:solidFill>
                  <a:srgbClr val="832120"/>
                </a:solidFill>
                <a:latin typeface="Biski"/>
                <a:ea typeface="Biski"/>
                <a:cs typeface="Biski"/>
                <a:sym typeface="Biski"/>
              </a:rPr>
              <a:t>Can you recall an experience when a child taught you an important lesson? </a:t>
            </a:r>
          </a:p>
          <a:p>
            <a:pPr algn="ctr" eaLnBrk="1" fontAlgn="auto" hangingPunct="1">
              <a:lnSpc>
                <a:spcPts val="7983"/>
              </a:lnSpc>
              <a:spcAft>
                <a:spcPts val="0"/>
              </a:spcAft>
              <a:defRPr/>
            </a:pPr>
            <a:r>
              <a:rPr lang="en-US" sz="5702">
                <a:solidFill>
                  <a:srgbClr val="832120"/>
                </a:solidFill>
                <a:latin typeface="Biski"/>
                <a:ea typeface="Biski"/>
                <a:cs typeface="Biski"/>
                <a:sym typeface="Biski"/>
              </a:rPr>
              <a:t>What did you learn from that moment?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65A84F8-865A-0253-F886-9AEC039F862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19460" name="Freeform 3">
            <a:extLst>
              <a:ext uri="{FF2B5EF4-FFF2-40B4-BE49-F238E27FC236}">
                <a16:creationId xmlns:a16="http://schemas.microsoft.com/office/drawing/2014/main" id="{38D5EA8B-A901-5BF0-E692-FEA3018E8745}"/>
              </a:ext>
            </a:extLst>
          </p:cNvPr>
          <p:cNvSpPr>
            <a:spLocks/>
          </p:cNvSpPr>
          <p:nvPr/>
        </p:nvSpPr>
        <p:spPr bwMode="auto">
          <a:xfrm>
            <a:off x="2016125" y="2436813"/>
            <a:ext cx="6708775" cy="3255962"/>
          </a:xfrm>
          <a:custGeom>
            <a:avLst/>
            <a:gdLst>
              <a:gd name="T0" fmla="*/ 0 w 6707920"/>
              <a:gd name="T1" fmla="*/ 0 h 3256136"/>
              <a:gd name="T2" fmla="*/ 6707920 w 6707920"/>
              <a:gd name="T3" fmla="*/ 0 h 3256136"/>
              <a:gd name="T4" fmla="*/ 6707920 w 6707920"/>
              <a:gd name="T5" fmla="*/ 3256136 h 3256136"/>
              <a:gd name="T6" fmla="*/ 0 w 6707920"/>
              <a:gd name="T7" fmla="*/ 3256136 h 3256136"/>
              <a:gd name="T8" fmla="*/ 0 w 6707920"/>
              <a:gd name="T9" fmla="*/ 0 h 3256136"/>
            </a:gdLst>
            <a:ahLst/>
            <a:cxnLst>
              <a:cxn ang="0">
                <a:pos x="T0" y="T1"/>
              </a:cxn>
              <a:cxn ang="0">
                <a:pos x="T2" y="T3"/>
              </a:cxn>
              <a:cxn ang="0">
                <a:pos x="T4" y="T5"/>
              </a:cxn>
              <a:cxn ang="0">
                <a:pos x="T6" y="T7"/>
              </a:cxn>
              <a:cxn ang="0">
                <a:pos x="T8" y="T9"/>
              </a:cxn>
            </a:cxnLst>
            <a:rect l="0" t="0" r="r" b="b"/>
            <a:pathLst>
              <a:path w="6707920" h="3256136">
                <a:moveTo>
                  <a:pt x="0" y="0"/>
                </a:moveTo>
                <a:lnTo>
                  <a:pt x="6707920" y="0"/>
                </a:lnTo>
                <a:lnTo>
                  <a:pt x="6707920" y="3256136"/>
                </a:lnTo>
                <a:lnTo>
                  <a:pt x="0" y="3256136"/>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1" name="Freeform 4">
            <a:extLst>
              <a:ext uri="{FF2B5EF4-FFF2-40B4-BE49-F238E27FC236}">
                <a16:creationId xmlns:a16="http://schemas.microsoft.com/office/drawing/2014/main" id="{E18D2DC7-EEBD-2862-0833-427C0221519A}"/>
              </a:ext>
            </a:extLst>
          </p:cNvPr>
          <p:cNvSpPr>
            <a:spLocks/>
          </p:cNvSpPr>
          <p:nvPr/>
        </p:nvSpPr>
        <p:spPr bwMode="auto">
          <a:xfrm>
            <a:off x="-301625" y="5143500"/>
            <a:ext cx="4441825" cy="5335588"/>
          </a:xfrm>
          <a:custGeom>
            <a:avLst/>
            <a:gdLst>
              <a:gd name="T0" fmla="*/ 0 w 4442176"/>
              <a:gd name="T1" fmla="*/ 0 h 5335948"/>
              <a:gd name="T2" fmla="*/ 4442177 w 4442176"/>
              <a:gd name="T3" fmla="*/ 0 h 5335948"/>
              <a:gd name="T4" fmla="*/ 4442177 w 4442176"/>
              <a:gd name="T5" fmla="*/ 5335948 h 5335948"/>
              <a:gd name="T6" fmla="*/ 0 w 4442176"/>
              <a:gd name="T7" fmla="*/ 5335948 h 5335948"/>
              <a:gd name="T8" fmla="*/ 0 w 4442176"/>
              <a:gd name="T9" fmla="*/ 0 h 5335948"/>
            </a:gdLst>
            <a:ahLst/>
            <a:cxnLst>
              <a:cxn ang="0">
                <a:pos x="T0" y="T1"/>
              </a:cxn>
              <a:cxn ang="0">
                <a:pos x="T2" y="T3"/>
              </a:cxn>
              <a:cxn ang="0">
                <a:pos x="T4" y="T5"/>
              </a:cxn>
              <a:cxn ang="0">
                <a:pos x="T6" y="T7"/>
              </a:cxn>
              <a:cxn ang="0">
                <a:pos x="T8" y="T9"/>
              </a:cxn>
            </a:cxnLst>
            <a:rect l="0" t="0" r="r" b="b"/>
            <a:pathLst>
              <a:path w="4442176" h="5335948">
                <a:moveTo>
                  <a:pt x="0" y="0"/>
                </a:moveTo>
                <a:lnTo>
                  <a:pt x="4442177" y="0"/>
                </a:lnTo>
                <a:lnTo>
                  <a:pt x="4442177" y="5335948"/>
                </a:lnTo>
                <a:lnTo>
                  <a:pt x="0" y="53359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2" name="Freeform 5">
            <a:extLst>
              <a:ext uri="{FF2B5EF4-FFF2-40B4-BE49-F238E27FC236}">
                <a16:creationId xmlns:a16="http://schemas.microsoft.com/office/drawing/2014/main" id="{1D14EEA1-9B46-FE37-8C94-1D51F6642E7A}"/>
              </a:ext>
            </a:extLst>
          </p:cNvPr>
          <p:cNvSpPr>
            <a:spLocks/>
          </p:cNvSpPr>
          <p:nvPr/>
        </p:nvSpPr>
        <p:spPr bwMode="auto">
          <a:xfrm>
            <a:off x="15082838" y="3541713"/>
            <a:ext cx="3205162" cy="3851275"/>
          </a:xfrm>
          <a:custGeom>
            <a:avLst/>
            <a:gdLst>
              <a:gd name="T0" fmla="*/ 0 w 3205464"/>
              <a:gd name="T1" fmla="*/ 0 h 3850408"/>
              <a:gd name="T2" fmla="*/ 3205464 w 3205464"/>
              <a:gd name="T3" fmla="*/ 0 h 3850408"/>
              <a:gd name="T4" fmla="*/ 3205464 w 3205464"/>
              <a:gd name="T5" fmla="*/ 3850408 h 3850408"/>
              <a:gd name="T6" fmla="*/ 0 w 3205464"/>
              <a:gd name="T7" fmla="*/ 3850408 h 3850408"/>
              <a:gd name="T8" fmla="*/ 0 w 3205464"/>
              <a:gd name="T9" fmla="*/ 0 h 3850408"/>
            </a:gdLst>
            <a:ahLst/>
            <a:cxnLst>
              <a:cxn ang="0">
                <a:pos x="T0" y="T1"/>
              </a:cxn>
              <a:cxn ang="0">
                <a:pos x="T2" y="T3"/>
              </a:cxn>
              <a:cxn ang="0">
                <a:pos x="T4" y="T5"/>
              </a:cxn>
              <a:cxn ang="0">
                <a:pos x="T6" y="T7"/>
              </a:cxn>
              <a:cxn ang="0">
                <a:pos x="T8" y="T9"/>
              </a:cxn>
            </a:cxnLst>
            <a:rect l="0" t="0" r="r" b="b"/>
            <a:pathLst>
              <a:path w="3205464" h="3850408">
                <a:moveTo>
                  <a:pt x="0" y="0"/>
                </a:moveTo>
                <a:lnTo>
                  <a:pt x="3205464" y="0"/>
                </a:lnTo>
                <a:lnTo>
                  <a:pt x="3205464" y="3850408"/>
                </a:lnTo>
                <a:lnTo>
                  <a:pt x="0" y="385040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3" name="Freeform 6">
            <a:extLst>
              <a:ext uri="{FF2B5EF4-FFF2-40B4-BE49-F238E27FC236}">
                <a16:creationId xmlns:a16="http://schemas.microsoft.com/office/drawing/2014/main" id="{9E8D4A58-4014-59EC-682C-04FFE1674439}"/>
              </a:ext>
            </a:extLst>
          </p:cNvPr>
          <p:cNvSpPr>
            <a:spLocks/>
          </p:cNvSpPr>
          <p:nvPr/>
        </p:nvSpPr>
        <p:spPr bwMode="auto">
          <a:xfrm>
            <a:off x="9240838" y="1922463"/>
            <a:ext cx="6708775" cy="3257550"/>
          </a:xfrm>
          <a:custGeom>
            <a:avLst/>
            <a:gdLst>
              <a:gd name="T0" fmla="*/ 0 w 6707920"/>
              <a:gd name="T1" fmla="*/ 0 h 3256136"/>
              <a:gd name="T2" fmla="*/ 6707920 w 6707920"/>
              <a:gd name="T3" fmla="*/ 0 h 3256136"/>
              <a:gd name="T4" fmla="*/ 6707920 w 6707920"/>
              <a:gd name="T5" fmla="*/ 3256136 h 3256136"/>
              <a:gd name="T6" fmla="*/ 0 w 6707920"/>
              <a:gd name="T7" fmla="*/ 3256136 h 3256136"/>
              <a:gd name="T8" fmla="*/ 0 w 6707920"/>
              <a:gd name="T9" fmla="*/ 0 h 3256136"/>
            </a:gdLst>
            <a:ahLst/>
            <a:cxnLst>
              <a:cxn ang="0">
                <a:pos x="T0" y="T1"/>
              </a:cxn>
              <a:cxn ang="0">
                <a:pos x="T2" y="T3"/>
              </a:cxn>
              <a:cxn ang="0">
                <a:pos x="T4" y="T5"/>
              </a:cxn>
              <a:cxn ang="0">
                <a:pos x="T6" y="T7"/>
              </a:cxn>
              <a:cxn ang="0">
                <a:pos x="T8" y="T9"/>
              </a:cxn>
            </a:cxnLst>
            <a:rect l="0" t="0" r="r" b="b"/>
            <a:pathLst>
              <a:path w="6707920" h="3256136">
                <a:moveTo>
                  <a:pt x="0" y="0"/>
                </a:moveTo>
                <a:lnTo>
                  <a:pt x="6707920" y="0"/>
                </a:lnTo>
                <a:lnTo>
                  <a:pt x="6707920" y="3256136"/>
                </a:lnTo>
                <a:lnTo>
                  <a:pt x="0" y="3256136"/>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26BD8B84-4602-CE0B-724D-C2B660853B55}"/>
              </a:ext>
            </a:extLst>
          </p:cNvPr>
          <p:cNvSpPr/>
          <p:nvPr/>
        </p:nvSpPr>
        <p:spPr>
          <a:xfrm>
            <a:off x="4437834" y="6002164"/>
            <a:ext cx="9380542" cy="3256136"/>
          </a:xfrm>
          <a:custGeom>
            <a:avLst/>
            <a:gdLst/>
            <a:ahLst/>
            <a:cxnLst/>
            <a:rect l="l" t="t" r="r" b="b"/>
            <a:pathLst>
              <a:path w="9380542" h="3256136">
                <a:moveTo>
                  <a:pt x="0" y="0"/>
                </a:moveTo>
                <a:lnTo>
                  <a:pt x="9380542" y="0"/>
                </a:lnTo>
                <a:lnTo>
                  <a:pt x="9380542" y="3256136"/>
                </a:lnTo>
                <a:lnTo>
                  <a:pt x="0" y="3256136"/>
                </a:lnTo>
                <a:lnTo>
                  <a:pt x="0" y="0"/>
                </a:lnTo>
                <a:close/>
              </a:path>
            </a:pathLst>
          </a:custGeom>
          <a:blipFill>
            <a:blip r:embed="rId3"/>
            <a:stretch>
              <a:fillRect t="-19921" b="-19921"/>
            </a:stretch>
          </a:blipFill>
        </p:spPr>
        <p:txBody>
          <a:bodyPr/>
          <a:lstStyle/>
          <a:p>
            <a:pPr eaLnBrk="1" fontAlgn="auto" hangingPunct="1">
              <a:spcBef>
                <a:spcPts val="0"/>
              </a:spcBef>
              <a:spcAft>
                <a:spcPts val="0"/>
              </a:spcAft>
              <a:defRPr/>
            </a:pPr>
            <a:endParaRPr lang="en-US">
              <a:latin typeface="+mn-lt"/>
            </a:endParaRPr>
          </a:p>
        </p:txBody>
      </p:sp>
      <p:sp>
        <p:nvSpPr>
          <p:cNvPr id="19467" name="Freeform 8">
            <a:extLst>
              <a:ext uri="{FF2B5EF4-FFF2-40B4-BE49-F238E27FC236}">
                <a16:creationId xmlns:a16="http://schemas.microsoft.com/office/drawing/2014/main" id="{25FBD1F5-A06C-2D1E-9554-B10C975A9B24}"/>
              </a:ext>
            </a:extLst>
          </p:cNvPr>
          <p:cNvSpPr>
            <a:spLocks/>
          </p:cNvSpPr>
          <p:nvPr/>
        </p:nvSpPr>
        <p:spPr bwMode="auto">
          <a:xfrm rot="-5400000">
            <a:off x="16117094" y="561182"/>
            <a:ext cx="2978150" cy="2671762"/>
          </a:xfrm>
          <a:custGeom>
            <a:avLst/>
            <a:gdLst>
              <a:gd name="T0" fmla="*/ 0 w 2976732"/>
              <a:gd name="T1" fmla="*/ 0 h 2671617"/>
              <a:gd name="T2" fmla="*/ 2976732 w 2976732"/>
              <a:gd name="T3" fmla="*/ 0 h 2671617"/>
              <a:gd name="T4" fmla="*/ 2976732 w 2976732"/>
              <a:gd name="T5" fmla="*/ 2671617 h 2671617"/>
              <a:gd name="T6" fmla="*/ 0 w 2976732"/>
              <a:gd name="T7" fmla="*/ 2671617 h 2671617"/>
              <a:gd name="T8" fmla="*/ 0 w 2976732"/>
              <a:gd name="T9" fmla="*/ 0 h 2671617"/>
            </a:gdLst>
            <a:ahLst/>
            <a:cxnLst>
              <a:cxn ang="0">
                <a:pos x="T0" y="T1"/>
              </a:cxn>
              <a:cxn ang="0">
                <a:pos x="T2" y="T3"/>
              </a:cxn>
              <a:cxn ang="0">
                <a:pos x="T4" y="T5"/>
              </a:cxn>
              <a:cxn ang="0">
                <a:pos x="T6" y="T7"/>
              </a:cxn>
              <a:cxn ang="0">
                <a:pos x="T8" y="T9"/>
              </a:cxn>
            </a:cxnLst>
            <a:rect l="0" t="0" r="r" b="b"/>
            <a:pathLst>
              <a:path w="2976732" h="2671617">
                <a:moveTo>
                  <a:pt x="0" y="0"/>
                </a:moveTo>
                <a:lnTo>
                  <a:pt x="2976732" y="0"/>
                </a:lnTo>
                <a:lnTo>
                  <a:pt x="2976732" y="2671617"/>
                </a:lnTo>
                <a:lnTo>
                  <a:pt x="0" y="2671617"/>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8" name="Freeform 9">
            <a:extLst>
              <a:ext uri="{FF2B5EF4-FFF2-40B4-BE49-F238E27FC236}">
                <a16:creationId xmlns:a16="http://schemas.microsoft.com/office/drawing/2014/main" id="{60F96D7C-D9A8-C83F-A979-B4D270E34081}"/>
              </a:ext>
            </a:extLst>
          </p:cNvPr>
          <p:cNvSpPr>
            <a:spLocks/>
          </p:cNvSpPr>
          <p:nvPr/>
        </p:nvSpPr>
        <p:spPr bwMode="auto">
          <a:xfrm rot="5400000" flipH="1">
            <a:off x="-807243" y="561181"/>
            <a:ext cx="2978150" cy="2671763"/>
          </a:xfrm>
          <a:custGeom>
            <a:avLst/>
            <a:gdLst>
              <a:gd name="T0" fmla="*/ 2976732 w 2976732"/>
              <a:gd name="T1" fmla="*/ 0 h 2671617"/>
              <a:gd name="T2" fmla="*/ 0 w 2976732"/>
              <a:gd name="T3" fmla="*/ 0 h 2671617"/>
              <a:gd name="T4" fmla="*/ 0 w 2976732"/>
              <a:gd name="T5" fmla="*/ 2671617 h 2671617"/>
              <a:gd name="T6" fmla="*/ 2976732 w 2976732"/>
              <a:gd name="T7" fmla="*/ 2671617 h 2671617"/>
              <a:gd name="T8" fmla="*/ 2976732 w 2976732"/>
              <a:gd name="T9" fmla="*/ 0 h 2671617"/>
            </a:gdLst>
            <a:ahLst/>
            <a:cxnLst>
              <a:cxn ang="0">
                <a:pos x="T0" y="T1"/>
              </a:cxn>
              <a:cxn ang="0">
                <a:pos x="T2" y="T3"/>
              </a:cxn>
              <a:cxn ang="0">
                <a:pos x="T4" y="T5"/>
              </a:cxn>
              <a:cxn ang="0">
                <a:pos x="T6" y="T7"/>
              </a:cxn>
              <a:cxn ang="0">
                <a:pos x="T8" y="T9"/>
              </a:cxn>
            </a:cxnLst>
            <a:rect l="0" t="0" r="r" b="b"/>
            <a:pathLst>
              <a:path w="2976732" h="2671617">
                <a:moveTo>
                  <a:pt x="2976732" y="0"/>
                </a:moveTo>
                <a:lnTo>
                  <a:pt x="0" y="0"/>
                </a:lnTo>
                <a:lnTo>
                  <a:pt x="0" y="2671617"/>
                </a:lnTo>
                <a:lnTo>
                  <a:pt x="2976732" y="2671617"/>
                </a:lnTo>
                <a:lnTo>
                  <a:pt x="2976732"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D483C32F-9911-5389-C577-652879993888}"/>
              </a:ext>
            </a:extLst>
          </p:cNvPr>
          <p:cNvSpPr txBox="1"/>
          <p:nvPr/>
        </p:nvSpPr>
        <p:spPr>
          <a:xfrm>
            <a:off x="2693988" y="1139825"/>
            <a:ext cx="12900025" cy="757238"/>
          </a:xfrm>
          <a:prstGeom prst="rect">
            <a:avLst/>
          </a:prstGeom>
        </p:spPr>
        <p:txBody>
          <a:bodyPr lIns="0" tIns="0" rIns="0" bIns="0">
            <a:spAutoFit/>
          </a:bodyPr>
          <a:lstStyle/>
          <a:p>
            <a:pPr algn="ctr" eaLnBrk="1" fontAlgn="auto" hangingPunct="1">
              <a:lnSpc>
                <a:spcPts val="4381"/>
              </a:lnSpc>
              <a:spcBef>
                <a:spcPts val="0"/>
              </a:spcBef>
              <a:spcAft>
                <a:spcPts val="0"/>
              </a:spcAft>
              <a:defRPr/>
            </a:pPr>
            <a:r>
              <a:rPr lang="en-US" sz="7302">
                <a:solidFill>
                  <a:srgbClr val="832120"/>
                </a:solidFill>
                <a:latin typeface="Majesty"/>
                <a:ea typeface="Majesty"/>
                <a:cs typeface="Majesty"/>
                <a:sym typeface="Majesty"/>
              </a:rPr>
              <a:t> Try This:</a:t>
            </a:r>
          </a:p>
        </p:txBody>
      </p:sp>
      <p:sp>
        <p:nvSpPr>
          <p:cNvPr id="11" name="TextBox 11">
            <a:extLst>
              <a:ext uri="{FF2B5EF4-FFF2-40B4-BE49-F238E27FC236}">
                <a16:creationId xmlns:a16="http://schemas.microsoft.com/office/drawing/2014/main" id="{8A1F7077-79B6-50D0-67F7-9F980AC71EC3}"/>
              </a:ext>
            </a:extLst>
          </p:cNvPr>
          <p:cNvSpPr txBox="1"/>
          <p:nvPr/>
        </p:nvSpPr>
        <p:spPr>
          <a:xfrm>
            <a:off x="3205163" y="3395663"/>
            <a:ext cx="4330700" cy="1582737"/>
          </a:xfrm>
          <a:prstGeom prst="rect">
            <a:avLst/>
          </a:prstGeom>
        </p:spPr>
        <p:txBody>
          <a:bodyPr lIns="0" tIns="0" rIns="0" bIns="0">
            <a:spAutoFit/>
          </a:bodyPr>
          <a:lstStyle/>
          <a:p>
            <a:pPr algn="ctr" eaLnBrk="1" fontAlgn="auto" hangingPunct="1">
              <a:lnSpc>
                <a:spcPts val="3840"/>
              </a:lnSpc>
              <a:spcBef>
                <a:spcPts val="0"/>
              </a:spcBef>
              <a:spcAft>
                <a:spcPts val="0"/>
              </a:spcAft>
              <a:defRPr/>
            </a:pPr>
            <a:r>
              <a:rPr lang="en-US" sz="4086">
                <a:solidFill>
                  <a:srgbClr val="3C1712"/>
                </a:solidFill>
                <a:latin typeface="ITC Benguiat"/>
                <a:ea typeface="ITC Benguiat"/>
                <a:cs typeface="ITC Benguiat"/>
                <a:sym typeface="ITC Benguiat"/>
              </a:rPr>
              <a:t> Before beginning your day or class...</a:t>
            </a:r>
          </a:p>
        </p:txBody>
      </p:sp>
      <p:sp>
        <p:nvSpPr>
          <p:cNvPr id="12" name="TextBox 12">
            <a:extLst>
              <a:ext uri="{FF2B5EF4-FFF2-40B4-BE49-F238E27FC236}">
                <a16:creationId xmlns:a16="http://schemas.microsoft.com/office/drawing/2014/main" id="{ADDBE6C3-F5F2-B136-0E51-226753044642}"/>
              </a:ext>
            </a:extLst>
          </p:cNvPr>
          <p:cNvSpPr txBox="1"/>
          <p:nvPr/>
        </p:nvSpPr>
        <p:spPr>
          <a:xfrm>
            <a:off x="5965825" y="6750050"/>
            <a:ext cx="6551613" cy="2141538"/>
          </a:xfrm>
          <a:prstGeom prst="rect">
            <a:avLst/>
          </a:prstGeom>
        </p:spPr>
        <p:txBody>
          <a:bodyPr lIns="0" tIns="0" rIns="0" bIns="0">
            <a:spAutoFit/>
          </a:bodyPr>
          <a:lstStyle/>
          <a:p>
            <a:pPr algn="ctr" eaLnBrk="1" fontAlgn="auto" hangingPunct="1">
              <a:lnSpc>
                <a:spcPts val="4040"/>
              </a:lnSpc>
              <a:spcBef>
                <a:spcPts val="0"/>
              </a:spcBef>
              <a:spcAft>
                <a:spcPts val="0"/>
              </a:spcAft>
              <a:defRPr/>
            </a:pPr>
            <a:r>
              <a:rPr lang="en-US" sz="4298" b="1">
                <a:solidFill>
                  <a:srgbClr val="3C1712"/>
                </a:solidFill>
                <a:latin typeface="ITC Benguiat Bold"/>
                <a:ea typeface="ITC Benguiat Bold"/>
                <a:cs typeface="ITC Benguiat Bold"/>
                <a:sym typeface="ITC Benguiat Bold"/>
              </a:rPr>
              <a:t>“Lord, help me to see this moment — and these children — with Your eyes.”</a:t>
            </a:r>
          </a:p>
        </p:txBody>
      </p:sp>
      <p:sp>
        <p:nvSpPr>
          <p:cNvPr id="13" name="TextBox 13">
            <a:extLst>
              <a:ext uri="{FF2B5EF4-FFF2-40B4-BE49-F238E27FC236}">
                <a16:creationId xmlns:a16="http://schemas.microsoft.com/office/drawing/2014/main" id="{3FAF9EE0-F0A8-FB1D-7A86-8F71C02B49A1}"/>
              </a:ext>
            </a:extLst>
          </p:cNvPr>
          <p:cNvSpPr txBox="1"/>
          <p:nvPr/>
        </p:nvSpPr>
        <p:spPr>
          <a:xfrm>
            <a:off x="10352088" y="3162300"/>
            <a:ext cx="4330700" cy="1582738"/>
          </a:xfrm>
          <a:prstGeom prst="rect">
            <a:avLst/>
          </a:prstGeom>
        </p:spPr>
        <p:txBody>
          <a:bodyPr lIns="0" tIns="0" rIns="0" bIns="0">
            <a:spAutoFit/>
          </a:bodyPr>
          <a:lstStyle/>
          <a:p>
            <a:pPr algn="ctr" eaLnBrk="1" fontAlgn="auto" hangingPunct="1">
              <a:lnSpc>
                <a:spcPts val="3840"/>
              </a:lnSpc>
              <a:spcBef>
                <a:spcPts val="0"/>
              </a:spcBef>
              <a:spcAft>
                <a:spcPts val="0"/>
              </a:spcAft>
              <a:defRPr/>
            </a:pPr>
            <a:r>
              <a:rPr lang="en-US" sz="4086">
                <a:solidFill>
                  <a:srgbClr val="3C1712"/>
                </a:solidFill>
                <a:latin typeface="ITC Benguiat"/>
                <a:ea typeface="ITC Benguiat"/>
                <a:cs typeface="ITC Benguiat"/>
                <a:sym typeface="ITC Benguiat"/>
              </a:rPr>
              <a:t> take three slow breaths and pray: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AA7534C-AD9E-AAAC-2FCA-A9E68EC0E6D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Freeform 3">
            <a:extLst>
              <a:ext uri="{FF2B5EF4-FFF2-40B4-BE49-F238E27FC236}">
                <a16:creationId xmlns:a16="http://schemas.microsoft.com/office/drawing/2014/main" id="{4AE7357F-970A-2677-47D3-A13EF166EE84}"/>
              </a:ext>
            </a:extLst>
          </p:cNvPr>
          <p:cNvSpPr/>
          <p:nvPr/>
        </p:nvSpPr>
        <p:spPr>
          <a:xfrm rot="-1345084">
            <a:off x="3231673" y="5415337"/>
            <a:ext cx="3664252" cy="4082910"/>
          </a:xfrm>
          <a:custGeom>
            <a:avLst/>
            <a:gdLst/>
            <a:ahLst/>
            <a:cxnLst/>
            <a:rect l="l" t="t" r="r" b="b"/>
            <a:pathLst>
              <a:path w="3664252" h="4082910">
                <a:moveTo>
                  <a:pt x="0" y="0"/>
                </a:moveTo>
                <a:lnTo>
                  <a:pt x="3664252" y="0"/>
                </a:lnTo>
                <a:lnTo>
                  <a:pt x="3664252" y="4082910"/>
                </a:lnTo>
                <a:lnTo>
                  <a:pt x="0" y="4082910"/>
                </a:lnTo>
                <a:lnTo>
                  <a:pt x="0" y="0"/>
                </a:lnTo>
                <a:close/>
              </a:path>
            </a:pathLst>
          </a:custGeom>
          <a:blipFill>
            <a:blip r:embed="rId3"/>
            <a:stretch>
              <a:fillRect l="-39549" r="-27436"/>
            </a:stretch>
          </a:blipFill>
        </p:spPr>
        <p:txBody>
          <a:bodyPr/>
          <a:lstStyle/>
          <a:p>
            <a:pPr eaLnBrk="1" fontAlgn="auto" hangingPunct="1">
              <a:spcBef>
                <a:spcPts val="0"/>
              </a:spcBef>
              <a:spcAft>
                <a:spcPts val="0"/>
              </a:spcAft>
              <a:defRPr/>
            </a:pPr>
            <a:endParaRPr lang="en-US">
              <a:latin typeface="+mn-lt"/>
            </a:endParaRPr>
          </a:p>
        </p:txBody>
      </p:sp>
      <p:sp>
        <p:nvSpPr>
          <p:cNvPr id="20487" name="Freeform 4">
            <a:extLst>
              <a:ext uri="{FF2B5EF4-FFF2-40B4-BE49-F238E27FC236}">
                <a16:creationId xmlns:a16="http://schemas.microsoft.com/office/drawing/2014/main" id="{1F3BF5E5-FD5F-14FE-5EEF-A4CBF9174F11}"/>
              </a:ext>
            </a:extLst>
          </p:cNvPr>
          <p:cNvSpPr>
            <a:spLocks/>
          </p:cNvSpPr>
          <p:nvPr/>
        </p:nvSpPr>
        <p:spPr bwMode="auto">
          <a:xfrm>
            <a:off x="828675" y="2376488"/>
            <a:ext cx="6707188" cy="3255962"/>
          </a:xfrm>
          <a:custGeom>
            <a:avLst/>
            <a:gdLst>
              <a:gd name="T0" fmla="*/ 0 w 6707920"/>
              <a:gd name="T1" fmla="*/ 0 h 3256136"/>
              <a:gd name="T2" fmla="*/ 6707920 w 6707920"/>
              <a:gd name="T3" fmla="*/ 0 h 3256136"/>
              <a:gd name="T4" fmla="*/ 6707920 w 6707920"/>
              <a:gd name="T5" fmla="*/ 3256136 h 3256136"/>
              <a:gd name="T6" fmla="*/ 0 w 6707920"/>
              <a:gd name="T7" fmla="*/ 3256136 h 3256136"/>
              <a:gd name="T8" fmla="*/ 0 w 6707920"/>
              <a:gd name="T9" fmla="*/ 0 h 3256136"/>
            </a:gdLst>
            <a:ahLst/>
            <a:cxnLst>
              <a:cxn ang="0">
                <a:pos x="T0" y="T1"/>
              </a:cxn>
              <a:cxn ang="0">
                <a:pos x="T2" y="T3"/>
              </a:cxn>
              <a:cxn ang="0">
                <a:pos x="T4" y="T5"/>
              </a:cxn>
              <a:cxn ang="0">
                <a:pos x="T6" y="T7"/>
              </a:cxn>
              <a:cxn ang="0">
                <a:pos x="T8" y="T9"/>
              </a:cxn>
            </a:cxnLst>
            <a:rect l="0" t="0" r="r" b="b"/>
            <a:pathLst>
              <a:path w="6707920" h="3256136">
                <a:moveTo>
                  <a:pt x="0" y="0"/>
                </a:moveTo>
                <a:lnTo>
                  <a:pt x="6707920" y="0"/>
                </a:lnTo>
                <a:lnTo>
                  <a:pt x="6707920" y="3256136"/>
                </a:lnTo>
                <a:lnTo>
                  <a:pt x="0" y="325613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8" name="Freeform 5">
            <a:extLst>
              <a:ext uri="{FF2B5EF4-FFF2-40B4-BE49-F238E27FC236}">
                <a16:creationId xmlns:a16="http://schemas.microsoft.com/office/drawing/2014/main" id="{8F05436D-E0F2-41C8-0A2C-F2EA22C92B97}"/>
              </a:ext>
            </a:extLst>
          </p:cNvPr>
          <p:cNvSpPr>
            <a:spLocks/>
          </p:cNvSpPr>
          <p:nvPr/>
        </p:nvSpPr>
        <p:spPr bwMode="auto">
          <a:xfrm>
            <a:off x="9563100" y="2436813"/>
            <a:ext cx="6708775" cy="3255962"/>
          </a:xfrm>
          <a:custGeom>
            <a:avLst/>
            <a:gdLst>
              <a:gd name="T0" fmla="*/ 0 w 6707920"/>
              <a:gd name="T1" fmla="*/ 0 h 3256136"/>
              <a:gd name="T2" fmla="*/ 6707920 w 6707920"/>
              <a:gd name="T3" fmla="*/ 0 h 3256136"/>
              <a:gd name="T4" fmla="*/ 6707920 w 6707920"/>
              <a:gd name="T5" fmla="*/ 3256136 h 3256136"/>
              <a:gd name="T6" fmla="*/ 0 w 6707920"/>
              <a:gd name="T7" fmla="*/ 3256136 h 3256136"/>
              <a:gd name="T8" fmla="*/ 0 w 6707920"/>
              <a:gd name="T9" fmla="*/ 0 h 3256136"/>
            </a:gdLst>
            <a:ahLst/>
            <a:cxnLst>
              <a:cxn ang="0">
                <a:pos x="T0" y="T1"/>
              </a:cxn>
              <a:cxn ang="0">
                <a:pos x="T2" y="T3"/>
              </a:cxn>
              <a:cxn ang="0">
                <a:pos x="T4" y="T5"/>
              </a:cxn>
              <a:cxn ang="0">
                <a:pos x="T6" y="T7"/>
              </a:cxn>
              <a:cxn ang="0">
                <a:pos x="T8" y="T9"/>
              </a:cxn>
            </a:cxnLst>
            <a:rect l="0" t="0" r="r" b="b"/>
            <a:pathLst>
              <a:path w="6707920" h="3256136">
                <a:moveTo>
                  <a:pt x="0" y="0"/>
                </a:moveTo>
                <a:lnTo>
                  <a:pt x="6707920" y="0"/>
                </a:lnTo>
                <a:lnTo>
                  <a:pt x="6707920" y="3256136"/>
                </a:lnTo>
                <a:lnTo>
                  <a:pt x="0" y="325613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9" name="Freeform 6">
            <a:extLst>
              <a:ext uri="{FF2B5EF4-FFF2-40B4-BE49-F238E27FC236}">
                <a16:creationId xmlns:a16="http://schemas.microsoft.com/office/drawing/2014/main" id="{52CCF0C2-8B5A-B700-38FD-29EB3FE87A48}"/>
              </a:ext>
            </a:extLst>
          </p:cNvPr>
          <p:cNvSpPr>
            <a:spLocks/>
          </p:cNvSpPr>
          <p:nvPr/>
        </p:nvSpPr>
        <p:spPr bwMode="auto">
          <a:xfrm>
            <a:off x="9563100" y="6002338"/>
            <a:ext cx="6708775" cy="3255962"/>
          </a:xfrm>
          <a:custGeom>
            <a:avLst/>
            <a:gdLst>
              <a:gd name="T0" fmla="*/ 0 w 6707920"/>
              <a:gd name="T1" fmla="*/ 0 h 3256136"/>
              <a:gd name="T2" fmla="*/ 6707920 w 6707920"/>
              <a:gd name="T3" fmla="*/ 0 h 3256136"/>
              <a:gd name="T4" fmla="*/ 6707920 w 6707920"/>
              <a:gd name="T5" fmla="*/ 3256136 h 3256136"/>
              <a:gd name="T6" fmla="*/ 0 w 6707920"/>
              <a:gd name="T7" fmla="*/ 3256136 h 3256136"/>
              <a:gd name="T8" fmla="*/ 0 w 6707920"/>
              <a:gd name="T9" fmla="*/ 0 h 3256136"/>
            </a:gdLst>
            <a:ahLst/>
            <a:cxnLst>
              <a:cxn ang="0">
                <a:pos x="T0" y="T1"/>
              </a:cxn>
              <a:cxn ang="0">
                <a:pos x="T2" y="T3"/>
              </a:cxn>
              <a:cxn ang="0">
                <a:pos x="T4" y="T5"/>
              </a:cxn>
              <a:cxn ang="0">
                <a:pos x="T6" y="T7"/>
              </a:cxn>
              <a:cxn ang="0">
                <a:pos x="T8" y="T9"/>
              </a:cxn>
            </a:cxnLst>
            <a:rect l="0" t="0" r="r" b="b"/>
            <a:pathLst>
              <a:path w="6707920" h="3256136">
                <a:moveTo>
                  <a:pt x="0" y="0"/>
                </a:moveTo>
                <a:lnTo>
                  <a:pt x="6707920" y="0"/>
                </a:lnTo>
                <a:lnTo>
                  <a:pt x="6707920" y="3256136"/>
                </a:lnTo>
                <a:lnTo>
                  <a:pt x="0" y="325613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TextBox 7">
            <a:extLst>
              <a:ext uri="{FF2B5EF4-FFF2-40B4-BE49-F238E27FC236}">
                <a16:creationId xmlns:a16="http://schemas.microsoft.com/office/drawing/2014/main" id="{E83533F6-86CA-0595-34AD-11CA33DA8BD0}"/>
              </a:ext>
            </a:extLst>
          </p:cNvPr>
          <p:cNvSpPr txBox="1"/>
          <p:nvPr/>
        </p:nvSpPr>
        <p:spPr>
          <a:xfrm>
            <a:off x="2693988" y="476250"/>
            <a:ext cx="12900025" cy="601663"/>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Teaching Peace through Kindness</a:t>
            </a:r>
          </a:p>
        </p:txBody>
      </p:sp>
      <p:sp>
        <p:nvSpPr>
          <p:cNvPr id="8" name="TextBox 8">
            <a:extLst>
              <a:ext uri="{FF2B5EF4-FFF2-40B4-BE49-F238E27FC236}">
                <a16:creationId xmlns:a16="http://schemas.microsoft.com/office/drawing/2014/main" id="{8A923823-8514-2700-9017-5E37A4CDB222}"/>
              </a:ext>
            </a:extLst>
          </p:cNvPr>
          <p:cNvSpPr txBox="1"/>
          <p:nvPr/>
        </p:nvSpPr>
        <p:spPr>
          <a:xfrm>
            <a:off x="2016125" y="3278188"/>
            <a:ext cx="4330700" cy="1582737"/>
          </a:xfrm>
          <a:prstGeom prst="rect">
            <a:avLst/>
          </a:prstGeom>
        </p:spPr>
        <p:txBody>
          <a:bodyPr lIns="0" tIns="0" rIns="0" bIns="0">
            <a:spAutoFit/>
          </a:bodyPr>
          <a:lstStyle/>
          <a:p>
            <a:pPr algn="ctr" eaLnBrk="1" fontAlgn="auto" hangingPunct="1">
              <a:lnSpc>
                <a:spcPts val="3840"/>
              </a:lnSpc>
              <a:spcBef>
                <a:spcPts val="0"/>
              </a:spcBef>
              <a:spcAft>
                <a:spcPts val="0"/>
              </a:spcAft>
              <a:defRPr/>
            </a:pPr>
            <a:r>
              <a:rPr lang="en-US" sz="4086">
                <a:solidFill>
                  <a:srgbClr val="3C1712"/>
                </a:solidFill>
                <a:latin typeface="ITC Benguiat"/>
                <a:ea typeface="ITC Benguiat"/>
                <a:cs typeface="ITC Benguiat"/>
                <a:sym typeface="ITC Benguiat"/>
              </a:rPr>
              <a:t>Kindness is the visible face of peace</a:t>
            </a:r>
          </a:p>
        </p:txBody>
      </p:sp>
      <p:sp>
        <p:nvSpPr>
          <p:cNvPr id="9" name="TextBox 9">
            <a:extLst>
              <a:ext uri="{FF2B5EF4-FFF2-40B4-BE49-F238E27FC236}">
                <a16:creationId xmlns:a16="http://schemas.microsoft.com/office/drawing/2014/main" id="{5124CDF9-D1E7-4276-7CBD-A16AF8FEEC57}"/>
              </a:ext>
            </a:extLst>
          </p:cNvPr>
          <p:cNvSpPr txBox="1"/>
          <p:nvPr/>
        </p:nvSpPr>
        <p:spPr>
          <a:xfrm>
            <a:off x="11029950" y="3278188"/>
            <a:ext cx="4330700" cy="1901825"/>
          </a:xfrm>
          <a:prstGeom prst="rect">
            <a:avLst/>
          </a:prstGeom>
        </p:spPr>
        <p:txBody>
          <a:bodyPr lIns="0" tIns="0" rIns="0" bIns="0">
            <a:spAutoFit/>
          </a:bodyPr>
          <a:lstStyle/>
          <a:p>
            <a:pPr algn="ctr" eaLnBrk="1" fontAlgn="auto" hangingPunct="1">
              <a:lnSpc>
                <a:spcPts val="2901"/>
              </a:lnSpc>
              <a:spcBef>
                <a:spcPts val="0"/>
              </a:spcBef>
              <a:spcAft>
                <a:spcPts val="0"/>
              </a:spcAft>
              <a:defRPr/>
            </a:pPr>
            <a:r>
              <a:rPr lang="en-US" sz="3086">
                <a:solidFill>
                  <a:srgbClr val="3C1712"/>
                </a:solidFill>
                <a:latin typeface="ITC Benguiat"/>
                <a:ea typeface="ITC Benguiat"/>
                <a:cs typeface="ITC Benguiat"/>
                <a:sym typeface="ITC Benguiat"/>
              </a:rPr>
              <a:t>When children see us being gentle, forgiving, and respectful, they learn to do the same.</a:t>
            </a:r>
          </a:p>
        </p:txBody>
      </p:sp>
      <p:sp>
        <p:nvSpPr>
          <p:cNvPr id="10" name="TextBox 10">
            <a:extLst>
              <a:ext uri="{FF2B5EF4-FFF2-40B4-BE49-F238E27FC236}">
                <a16:creationId xmlns:a16="http://schemas.microsoft.com/office/drawing/2014/main" id="{D2B2B82F-488A-D36D-81CE-328AAF0E3FA3}"/>
              </a:ext>
            </a:extLst>
          </p:cNvPr>
          <p:cNvSpPr txBox="1"/>
          <p:nvPr/>
        </p:nvSpPr>
        <p:spPr>
          <a:xfrm>
            <a:off x="10752138" y="6967538"/>
            <a:ext cx="4330700" cy="1335087"/>
          </a:xfrm>
          <a:prstGeom prst="rect">
            <a:avLst/>
          </a:prstGeom>
        </p:spPr>
        <p:txBody>
          <a:bodyPr lIns="0" tIns="0" rIns="0" bIns="0">
            <a:spAutoFit/>
          </a:bodyPr>
          <a:lstStyle/>
          <a:p>
            <a:pPr algn="ctr" eaLnBrk="1" fontAlgn="auto" hangingPunct="1">
              <a:lnSpc>
                <a:spcPts val="2525"/>
              </a:lnSpc>
              <a:spcBef>
                <a:spcPts val="0"/>
              </a:spcBef>
              <a:spcAft>
                <a:spcPts val="0"/>
              </a:spcAft>
              <a:defRPr/>
            </a:pPr>
            <a:r>
              <a:rPr lang="en-US" sz="2686">
                <a:solidFill>
                  <a:srgbClr val="3C1712"/>
                </a:solidFill>
                <a:latin typeface="ITC Benguiat"/>
                <a:ea typeface="ITC Benguiat"/>
                <a:cs typeface="ITC Benguiat"/>
                <a:sym typeface="ITC Benguiat"/>
              </a:rPr>
              <a:t>Even small acts of kindness ripple outward and form the foundation for lifelong compassion.</a:t>
            </a:r>
          </a:p>
        </p:txBody>
      </p:sp>
      <p:sp>
        <p:nvSpPr>
          <p:cNvPr id="20494" name="Freeform 11">
            <a:extLst>
              <a:ext uri="{FF2B5EF4-FFF2-40B4-BE49-F238E27FC236}">
                <a16:creationId xmlns:a16="http://schemas.microsoft.com/office/drawing/2014/main" id="{C48E4DBB-19E5-C3CF-E283-869CA1C97A43}"/>
              </a:ext>
            </a:extLst>
          </p:cNvPr>
          <p:cNvSpPr>
            <a:spLocks/>
          </p:cNvSpPr>
          <p:nvPr/>
        </p:nvSpPr>
        <p:spPr bwMode="auto">
          <a:xfrm rot="1921726">
            <a:off x="14649450" y="920750"/>
            <a:ext cx="4079875" cy="2112963"/>
          </a:xfrm>
          <a:custGeom>
            <a:avLst/>
            <a:gdLst>
              <a:gd name="T0" fmla="*/ 0 w 4079674"/>
              <a:gd name="T1" fmla="*/ 0 h 2112931"/>
              <a:gd name="T2" fmla="*/ 4079673 w 4079674"/>
              <a:gd name="T3" fmla="*/ 0 h 2112931"/>
              <a:gd name="T4" fmla="*/ 4079673 w 4079674"/>
              <a:gd name="T5" fmla="*/ 2112931 h 2112931"/>
              <a:gd name="T6" fmla="*/ 0 w 4079674"/>
              <a:gd name="T7" fmla="*/ 2112931 h 2112931"/>
              <a:gd name="T8" fmla="*/ 0 w 4079674"/>
              <a:gd name="T9" fmla="*/ 0 h 2112931"/>
            </a:gdLst>
            <a:ahLst/>
            <a:cxnLst>
              <a:cxn ang="0">
                <a:pos x="T0" y="T1"/>
              </a:cxn>
              <a:cxn ang="0">
                <a:pos x="T2" y="T3"/>
              </a:cxn>
              <a:cxn ang="0">
                <a:pos x="T4" y="T5"/>
              </a:cxn>
              <a:cxn ang="0">
                <a:pos x="T6" y="T7"/>
              </a:cxn>
              <a:cxn ang="0">
                <a:pos x="T8" y="T9"/>
              </a:cxn>
            </a:cxnLst>
            <a:rect l="0" t="0" r="r" b="b"/>
            <a:pathLst>
              <a:path w="4079674" h="2112931">
                <a:moveTo>
                  <a:pt x="0" y="0"/>
                </a:moveTo>
                <a:lnTo>
                  <a:pt x="4079673" y="0"/>
                </a:lnTo>
                <a:lnTo>
                  <a:pt x="4079673" y="2112931"/>
                </a:lnTo>
                <a:lnTo>
                  <a:pt x="0" y="211293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F7462505-E9FB-38AF-D500-A11D27E49986}"/>
              </a:ext>
            </a:extLst>
          </p:cNvPr>
          <p:cNvSpPr/>
          <p:nvPr/>
        </p:nvSpPr>
        <p:spPr>
          <a:xfrm rot="5283575" flipH="1">
            <a:off x="15767456" y="1745583"/>
            <a:ext cx="1844520" cy="1260422"/>
          </a:xfrm>
          <a:custGeom>
            <a:avLst/>
            <a:gdLst/>
            <a:ahLst/>
            <a:cxnLst/>
            <a:rect l="l" t="t" r="r" b="b"/>
            <a:pathLst>
              <a:path w="1844520" h="1260422">
                <a:moveTo>
                  <a:pt x="1844521" y="0"/>
                </a:moveTo>
                <a:lnTo>
                  <a:pt x="0" y="0"/>
                </a:lnTo>
                <a:lnTo>
                  <a:pt x="0" y="1260422"/>
                </a:lnTo>
                <a:lnTo>
                  <a:pt x="1844521" y="1260422"/>
                </a:lnTo>
                <a:lnTo>
                  <a:pt x="1844521"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13" name="TextBox 13">
            <a:extLst>
              <a:ext uri="{FF2B5EF4-FFF2-40B4-BE49-F238E27FC236}">
                <a16:creationId xmlns:a16="http://schemas.microsoft.com/office/drawing/2014/main" id="{97AB06B3-4B29-C695-369D-3202408105F5}"/>
              </a:ext>
            </a:extLst>
          </p:cNvPr>
          <p:cNvSpPr txBox="1"/>
          <p:nvPr/>
        </p:nvSpPr>
        <p:spPr>
          <a:xfrm>
            <a:off x="2693988" y="1030288"/>
            <a:ext cx="12900025" cy="1627187"/>
          </a:xfrm>
          <a:prstGeom prst="rect">
            <a:avLst/>
          </a:prstGeom>
        </p:spPr>
        <p:txBody>
          <a:bodyPr lIns="0" tIns="0" rIns="0" bIns="0">
            <a:spAutoFit/>
          </a:bodyPr>
          <a:lstStyle/>
          <a:p>
            <a:pPr algn="ctr" eaLnBrk="1" fontAlgn="auto" hangingPunct="1">
              <a:lnSpc>
                <a:spcPts val="3783"/>
              </a:lnSpc>
              <a:spcAft>
                <a:spcPts val="0"/>
              </a:spcAft>
              <a:defRPr/>
            </a:pPr>
            <a:r>
              <a:rPr lang="en-US" sz="2702" b="1">
                <a:solidFill>
                  <a:srgbClr val="000000"/>
                </a:solidFill>
                <a:latin typeface="Biski Bold"/>
                <a:ea typeface="Biski Bold"/>
                <a:cs typeface="Biski Bold"/>
                <a:sym typeface="Biski Bold"/>
              </a:rPr>
              <a:t>“Be kind and compassionate to one another, forgiving each other, just as in Christ God forgave you.”</a:t>
            </a:r>
          </a:p>
          <a:p>
            <a:pPr algn="ctr" eaLnBrk="1" fontAlgn="auto" hangingPunct="1">
              <a:lnSpc>
                <a:spcPts val="3783"/>
              </a:lnSpc>
              <a:spcAft>
                <a:spcPts val="0"/>
              </a:spcAft>
              <a:defRPr/>
            </a:pPr>
            <a:r>
              <a:rPr lang="en-US" sz="2702" b="1">
                <a:solidFill>
                  <a:srgbClr val="000000"/>
                </a:solidFill>
                <a:latin typeface="Biski Bold"/>
                <a:ea typeface="Biski Bold"/>
                <a:cs typeface="Biski Bold"/>
                <a:sym typeface="Biski Bold"/>
              </a:rPr>
              <a:t> — Ephesians 4:32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901D1FF-9D4B-5D4D-D7DA-27C36B4F8AD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TextBox 3">
            <a:extLst>
              <a:ext uri="{FF2B5EF4-FFF2-40B4-BE49-F238E27FC236}">
                <a16:creationId xmlns:a16="http://schemas.microsoft.com/office/drawing/2014/main" id="{EE9B16E7-A434-06CD-A1EA-424E9C1BF5E0}"/>
              </a:ext>
            </a:extLst>
          </p:cNvPr>
          <p:cNvSpPr txBox="1"/>
          <p:nvPr/>
        </p:nvSpPr>
        <p:spPr>
          <a:xfrm>
            <a:off x="2693988" y="644525"/>
            <a:ext cx="13206412" cy="1035050"/>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Simple Acts of Kindness for</a:t>
            </a:r>
          </a:p>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 Children to Practice:</a:t>
            </a:r>
          </a:p>
        </p:txBody>
      </p:sp>
      <p:sp>
        <p:nvSpPr>
          <p:cNvPr id="21509" name="Freeform 4">
            <a:extLst>
              <a:ext uri="{FF2B5EF4-FFF2-40B4-BE49-F238E27FC236}">
                <a16:creationId xmlns:a16="http://schemas.microsoft.com/office/drawing/2014/main" id="{A27F2C28-6654-1FAC-BF77-2BC5295E6225}"/>
              </a:ext>
            </a:extLst>
          </p:cNvPr>
          <p:cNvSpPr>
            <a:spLocks/>
          </p:cNvSpPr>
          <p:nvPr/>
        </p:nvSpPr>
        <p:spPr bwMode="auto">
          <a:xfrm>
            <a:off x="768350" y="1581150"/>
            <a:ext cx="11984038" cy="2655888"/>
          </a:xfrm>
          <a:custGeom>
            <a:avLst/>
            <a:gdLst>
              <a:gd name="T0" fmla="*/ 0 w 11983261"/>
              <a:gd name="T1" fmla="*/ 0 h 2656289"/>
              <a:gd name="T2" fmla="*/ 11983261 w 11983261"/>
              <a:gd name="T3" fmla="*/ 0 h 2656289"/>
              <a:gd name="T4" fmla="*/ 11983261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1" y="0"/>
                </a:lnTo>
                <a:lnTo>
                  <a:pt x="11983261" y="2656289"/>
                </a:lnTo>
                <a:lnTo>
                  <a:pt x="0" y="265628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 name="Freeform 5">
            <a:extLst>
              <a:ext uri="{FF2B5EF4-FFF2-40B4-BE49-F238E27FC236}">
                <a16:creationId xmlns:a16="http://schemas.microsoft.com/office/drawing/2014/main" id="{AB1E1738-F532-EF12-5446-165409032120}"/>
              </a:ext>
            </a:extLst>
          </p:cNvPr>
          <p:cNvSpPr>
            <a:spLocks/>
          </p:cNvSpPr>
          <p:nvPr/>
        </p:nvSpPr>
        <p:spPr bwMode="auto">
          <a:xfrm>
            <a:off x="6457950" y="3714750"/>
            <a:ext cx="11982450" cy="2655888"/>
          </a:xfrm>
          <a:custGeom>
            <a:avLst/>
            <a:gdLst>
              <a:gd name="T0" fmla="*/ 0 w 11983261"/>
              <a:gd name="T1" fmla="*/ 0 h 2656289"/>
              <a:gd name="T2" fmla="*/ 11983261 w 11983261"/>
              <a:gd name="T3" fmla="*/ 0 h 2656289"/>
              <a:gd name="T4" fmla="*/ 11983261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1" y="0"/>
                </a:lnTo>
                <a:lnTo>
                  <a:pt x="11983261" y="2656289"/>
                </a:lnTo>
                <a:lnTo>
                  <a:pt x="0" y="265628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 name="Freeform 6">
            <a:extLst>
              <a:ext uri="{FF2B5EF4-FFF2-40B4-BE49-F238E27FC236}">
                <a16:creationId xmlns:a16="http://schemas.microsoft.com/office/drawing/2014/main" id="{914E2273-44EE-F2DF-947D-EDD218728A0F}"/>
              </a:ext>
            </a:extLst>
          </p:cNvPr>
          <p:cNvSpPr>
            <a:spLocks/>
          </p:cNvSpPr>
          <p:nvPr/>
        </p:nvSpPr>
        <p:spPr bwMode="auto">
          <a:xfrm>
            <a:off x="466725" y="5846763"/>
            <a:ext cx="11982450" cy="2655887"/>
          </a:xfrm>
          <a:custGeom>
            <a:avLst/>
            <a:gdLst>
              <a:gd name="T0" fmla="*/ 0 w 11983261"/>
              <a:gd name="T1" fmla="*/ 0 h 2656289"/>
              <a:gd name="T2" fmla="*/ 11983261 w 11983261"/>
              <a:gd name="T3" fmla="*/ 0 h 2656289"/>
              <a:gd name="T4" fmla="*/ 11983261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1" y="0"/>
                </a:lnTo>
                <a:lnTo>
                  <a:pt x="11983261" y="2656289"/>
                </a:lnTo>
                <a:lnTo>
                  <a:pt x="0" y="265628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 name="Freeform 7">
            <a:extLst>
              <a:ext uri="{FF2B5EF4-FFF2-40B4-BE49-F238E27FC236}">
                <a16:creationId xmlns:a16="http://schemas.microsoft.com/office/drawing/2014/main" id="{33C65F93-E90B-ADBF-DF67-CC6F4ADC4CC5}"/>
              </a:ext>
            </a:extLst>
          </p:cNvPr>
          <p:cNvSpPr>
            <a:spLocks/>
          </p:cNvSpPr>
          <p:nvPr/>
        </p:nvSpPr>
        <p:spPr bwMode="auto">
          <a:xfrm rot="1921726">
            <a:off x="15417800" y="998538"/>
            <a:ext cx="3471863" cy="1797050"/>
          </a:xfrm>
          <a:custGeom>
            <a:avLst/>
            <a:gdLst>
              <a:gd name="T0" fmla="*/ 0 w 3471679"/>
              <a:gd name="T1" fmla="*/ 0 h 1798041"/>
              <a:gd name="T2" fmla="*/ 3471680 w 3471679"/>
              <a:gd name="T3" fmla="*/ 0 h 1798041"/>
              <a:gd name="T4" fmla="*/ 3471680 w 3471679"/>
              <a:gd name="T5" fmla="*/ 1798040 h 1798041"/>
              <a:gd name="T6" fmla="*/ 0 w 3471679"/>
              <a:gd name="T7" fmla="*/ 1798040 h 1798041"/>
              <a:gd name="T8" fmla="*/ 0 w 3471679"/>
              <a:gd name="T9" fmla="*/ 0 h 1798041"/>
            </a:gdLst>
            <a:ahLst/>
            <a:cxnLst>
              <a:cxn ang="0">
                <a:pos x="T0" y="T1"/>
              </a:cxn>
              <a:cxn ang="0">
                <a:pos x="T2" y="T3"/>
              </a:cxn>
              <a:cxn ang="0">
                <a:pos x="T4" y="T5"/>
              </a:cxn>
              <a:cxn ang="0">
                <a:pos x="T6" y="T7"/>
              </a:cxn>
              <a:cxn ang="0">
                <a:pos x="T8" y="T9"/>
              </a:cxn>
            </a:cxnLst>
            <a:rect l="0" t="0" r="r" b="b"/>
            <a:pathLst>
              <a:path w="3471679" h="1798041">
                <a:moveTo>
                  <a:pt x="0" y="0"/>
                </a:moveTo>
                <a:lnTo>
                  <a:pt x="3471680" y="0"/>
                </a:lnTo>
                <a:lnTo>
                  <a:pt x="3471680" y="1798040"/>
                </a:lnTo>
                <a:lnTo>
                  <a:pt x="0" y="179804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 name="Freeform 8">
            <a:extLst>
              <a:ext uri="{FF2B5EF4-FFF2-40B4-BE49-F238E27FC236}">
                <a16:creationId xmlns:a16="http://schemas.microsoft.com/office/drawing/2014/main" id="{A4F544BC-5850-55C3-42C5-3913D5D4E2F2}"/>
              </a:ext>
            </a:extLst>
          </p:cNvPr>
          <p:cNvSpPr>
            <a:spLocks/>
          </p:cNvSpPr>
          <p:nvPr/>
        </p:nvSpPr>
        <p:spPr bwMode="auto">
          <a:xfrm rot="19703777" flipH="1">
            <a:off x="-601663" y="998538"/>
            <a:ext cx="3471863" cy="1797050"/>
          </a:xfrm>
          <a:custGeom>
            <a:avLst/>
            <a:gdLst>
              <a:gd name="T0" fmla="*/ 3471680 w 3471679"/>
              <a:gd name="T1" fmla="*/ 0 h 1798041"/>
              <a:gd name="T2" fmla="*/ 0 w 3471679"/>
              <a:gd name="T3" fmla="*/ 0 h 1798041"/>
              <a:gd name="T4" fmla="*/ 0 w 3471679"/>
              <a:gd name="T5" fmla="*/ 1798040 h 1798041"/>
              <a:gd name="T6" fmla="*/ 3471680 w 3471679"/>
              <a:gd name="T7" fmla="*/ 1798040 h 1798041"/>
              <a:gd name="T8" fmla="*/ 3471680 w 3471679"/>
              <a:gd name="T9" fmla="*/ 0 h 1798041"/>
            </a:gdLst>
            <a:ahLst/>
            <a:cxnLst>
              <a:cxn ang="0">
                <a:pos x="T0" y="T1"/>
              </a:cxn>
              <a:cxn ang="0">
                <a:pos x="T2" y="T3"/>
              </a:cxn>
              <a:cxn ang="0">
                <a:pos x="T4" y="T5"/>
              </a:cxn>
              <a:cxn ang="0">
                <a:pos x="T6" y="T7"/>
              </a:cxn>
              <a:cxn ang="0">
                <a:pos x="T8" y="T9"/>
              </a:cxn>
            </a:cxnLst>
            <a:rect l="0" t="0" r="r" b="b"/>
            <a:pathLst>
              <a:path w="3471679" h="1798041">
                <a:moveTo>
                  <a:pt x="3471680" y="0"/>
                </a:moveTo>
                <a:lnTo>
                  <a:pt x="0" y="0"/>
                </a:lnTo>
                <a:lnTo>
                  <a:pt x="0" y="1798040"/>
                </a:lnTo>
                <a:lnTo>
                  <a:pt x="3471680" y="1798040"/>
                </a:lnTo>
                <a:lnTo>
                  <a:pt x="347168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 name="Freeform 9">
            <a:extLst>
              <a:ext uri="{FF2B5EF4-FFF2-40B4-BE49-F238E27FC236}">
                <a16:creationId xmlns:a16="http://schemas.microsoft.com/office/drawing/2014/main" id="{5C97CF9A-44EA-C214-A42E-BEAF5E7DDBF3}"/>
              </a:ext>
            </a:extLst>
          </p:cNvPr>
          <p:cNvSpPr>
            <a:spLocks/>
          </p:cNvSpPr>
          <p:nvPr/>
        </p:nvSpPr>
        <p:spPr bwMode="auto">
          <a:xfrm rot="8340720">
            <a:off x="630238" y="1327150"/>
            <a:ext cx="1009650" cy="1254125"/>
          </a:xfrm>
          <a:custGeom>
            <a:avLst/>
            <a:gdLst>
              <a:gd name="T0" fmla="*/ 0 w 1010325"/>
              <a:gd name="T1" fmla="*/ 0 h 1255062"/>
              <a:gd name="T2" fmla="*/ 1010325 w 1010325"/>
              <a:gd name="T3" fmla="*/ 0 h 1255062"/>
              <a:gd name="T4" fmla="*/ 1010325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5" y="0"/>
                </a:lnTo>
                <a:lnTo>
                  <a:pt x="1010325"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461E6A19-9599-AA54-F7F6-03940AE090FC}"/>
              </a:ext>
            </a:extLst>
          </p:cNvPr>
          <p:cNvSpPr txBox="1"/>
          <p:nvPr/>
        </p:nvSpPr>
        <p:spPr>
          <a:xfrm rot="-1094656">
            <a:off x="2630488" y="7204075"/>
            <a:ext cx="5507037" cy="638175"/>
          </a:xfrm>
          <a:prstGeom prst="rect">
            <a:avLst/>
          </a:prstGeom>
        </p:spPr>
        <p:txBody>
          <a:bodyPr lIns="0" tIns="0" rIns="0" bIns="0">
            <a:spAutoFit/>
          </a:bodyPr>
          <a:lstStyle/>
          <a:p>
            <a:pPr eaLnBrk="1" fontAlgn="auto" hangingPunct="1">
              <a:lnSpc>
                <a:spcPts val="4450"/>
              </a:lnSpc>
              <a:spcBef>
                <a:spcPts val="0"/>
              </a:spcBef>
              <a:spcAft>
                <a:spcPts val="0"/>
              </a:spcAft>
              <a:defRPr/>
            </a:pPr>
            <a:r>
              <a:rPr lang="en-US" sz="3739">
                <a:solidFill>
                  <a:srgbClr val="3C1712"/>
                </a:solidFill>
                <a:latin typeface="ITC Benguiat"/>
                <a:ea typeface="ITC Benguiat"/>
                <a:cs typeface="ITC Benguiat"/>
                <a:sym typeface="ITC Benguiat"/>
              </a:rPr>
              <a:t>Speaking gently</a:t>
            </a:r>
          </a:p>
        </p:txBody>
      </p:sp>
      <p:sp>
        <p:nvSpPr>
          <p:cNvPr id="21516" name="Freeform 11">
            <a:extLst>
              <a:ext uri="{FF2B5EF4-FFF2-40B4-BE49-F238E27FC236}">
                <a16:creationId xmlns:a16="http://schemas.microsoft.com/office/drawing/2014/main" id="{984B45A7-4704-2DD2-246E-8B8AA22343CA}"/>
              </a:ext>
            </a:extLst>
          </p:cNvPr>
          <p:cNvSpPr>
            <a:spLocks/>
          </p:cNvSpPr>
          <p:nvPr/>
        </p:nvSpPr>
        <p:spPr bwMode="auto">
          <a:xfrm rot="5480908">
            <a:off x="2187575" y="782638"/>
            <a:ext cx="1011238" cy="1255712"/>
          </a:xfrm>
          <a:custGeom>
            <a:avLst/>
            <a:gdLst>
              <a:gd name="T0" fmla="*/ 0 w 1010325"/>
              <a:gd name="T1" fmla="*/ 0 h 1255062"/>
              <a:gd name="T2" fmla="*/ 1010325 w 1010325"/>
              <a:gd name="T3" fmla="*/ 0 h 1255062"/>
              <a:gd name="T4" fmla="*/ 1010325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5" y="0"/>
                </a:lnTo>
                <a:lnTo>
                  <a:pt x="1010325"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 name="Freeform 12">
            <a:extLst>
              <a:ext uri="{FF2B5EF4-FFF2-40B4-BE49-F238E27FC236}">
                <a16:creationId xmlns:a16="http://schemas.microsoft.com/office/drawing/2014/main" id="{CABDCA7F-B03E-19F0-8C6C-1DF28B870BE9}"/>
              </a:ext>
            </a:extLst>
          </p:cNvPr>
          <p:cNvSpPr>
            <a:spLocks/>
          </p:cNvSpPr>
          <p:nvPr/>
        </p:nvSpPr>
        <p:spPr bwMode="auto">
          <a:xfrm rot="12950935" flipH="1">
            <a:off x="16409988" y="1492250"/>
            <a:ext cx="1011237" cy="1255713"/>
          </a:xfrm>
          <a:custGeom>
            <a:avLst/>
            <a:gdLst>
              <a:gd name="T0" fmla="*/ 1010325 w 1010325"/>
              <a:gd name="T1" fmla="*/ 0 h 1255062"/>
              <a:gd name="T2" fmla="*/ 0 w 1010325"/>
              <a:gd name="T3" fmla="*/ 0 h 1255062"/>
              <a:gd name="T4" fmla="*/ 0 w 1010325"/>
              <a:gd name="T5" fmla="*/ 1255061 h 1255062"/>
              <a:gd name="T6" fmla="*/ 1010325 w 1010325"/>
              <a:gd name="T7" fmla="*/ 1255061 h 1255062"/>
              <a:gd name="T8" fmla="*/ 1010325 w 1010325"/>
              <a:gd name="T9" fmla="*/ 0 h 1255062"/>
            </a:gdLst>
            <a:ahLst/>
            <a:cxnLst>
              <a:cxn ang="0">
                <a:pos x="T0" y="T1"/>
              </a:cxn>
              <a:cxn ang="0">
                <a:pos x="T2" y="T3"/>
              </a:cxn>
              <a:cxn ang="0">
                <a:pos x="T4" y="T5"/>
              </a:cxn>
              <a:cxn ang="0">
                <a:pos x="T6" y="T7"/>
              </a:cxn>
              <a:cxn ang="0">
                <a:pos x="T8" y="T9"/>
              </a:cxn>
            </a:cxnLst>
            <a:rect l="0" t="0" r="r" b="b"/>
            <a:pathLst>
              <a:path w="1010325" h="1255062">
                <a:moveTo>
                  <a:pt x="1010325" y="0"/>
                </a:moveTo>
                <a:lnTo>
                  <a:pt x="0" y="0"/>
                </a:lnTo>
                <a:lnTo>
                  <a:pt x="0" y="1255061"/>
                </a:lnTo>
                <a:lnTo>
                  <a:pt x="1010325" y="1255061"/>
                </a:lnTo>
                <a:lnTo>
                  <a:pt x="1010325"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 name="Freeform 13">
            <a:extLst>
              <a:ext uri="{FF2B5EF4-FFF2-40B4-BE49-F238E27FC236}">
                <a16:creationId xmlns:a16="http://schemas.microsoft.com/office/drawing/2014/main" id="{CF685652-8334-66EF-E9F1-F23BF14342FC}"/>
              </a:ext>
            </a:extLst>
          </p:cNvPr>
          <p:cNvSpPr>
            <a:spLocks/>
          </p:cNvSpPr>
          <p:nvPr/>
        </p:nvSpPr>
        <p:spPr bwMode="auto">
          <a:xfrm rot="16024914" flipH="1">
            <a:off x="14981238" y="733425"/>
            <a:ext cx="1009650" cy="1254125"/>
          </a:xfrm>
          <a:custGeom>
            <a:avLst/>
            <a:gdLst>
              <a:gd name="T0" fmla="*/ 1010325 w 1010325"/>
              <a:gd name="T1" fmla="*/ 0 h 1255062"/>
              <a:gd name="T2" fmla="*/ 0 w 1010325"/>
              <a:gd name="T3" fmla="*/ 0 h 1255062"/>
              <a:gd name="T4" fmla="*/ 0 w 1010325"/>
              <a:gd name="T5" fmla="*/ 1255062 h 1255062"/>
              <a:gd name="T6" fmla="*/ 1010325 w 1010325"/>
              <a:gd name="T7" fmla="*/ 1255062 h 1255062"/>
              <a:gd name="T8" fmla="*/ 1010325 w 1010325"/>
              <a:gd name="T9" fmla="*/ 0 h 1255062"/>
            </a:gdLst>
            <a:ahLst/>
            <a:cxnLst>
              <a:cxn ang="0">
                <a:pos x="T0" y="T1"/>
              </a:cxn>
              <a:cxn ang="0">
                <a:pos x="T2" y="T3"/>
              </a:cxn>
              <a:cxn ang="0">
                <a:pos x="T4" y="T5"/>
              </a:cxn>
              <a:cxn ang="0">
                <a:pos x="T6" y="T7"/>
              </a:cxn>
              <a:cxn ang="0">
                <a:pos x="T8" y="T9"/>
              </a:cxn>
            </a:cxnLst>
            <a:rect l="0" t="0" r="r" b="b"/>
            <a:pathLst>
              <a:path w="1010325" h="1255062">
                <a:moveTo>
                  <a:pt x="1010325" y="0"/>
                </a:moveTo>
                <a:lnTo>
                  <a:pt x="0" y="0"/>
                </a:lnTo>
                <a:lnTo>
                  <a:pt x="0" y="1255062"/>
                </a:lnTo>
                <a:lnTo>
                  <a:pt x="1010325" y="1255062"/>
                </a:lnTo>
                <a:lnTo>
                  <a:pt x="1010325"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 name="Freeform 14">
            <a:extLst>
              <a:ext uri="{FF2B5EF4-FFF2-40B4-BE49-F238E27FC236}">
                <a16:creationId xmlns:a16="http://schemas.microsoft.com/office/drawing/2014/main" id="{7D4E6785-D0AA-0C7A-BE86-F39A7D99B6C8}"/>
              </a:ext>
            </a:extLst>
          </p:cNvPr>
          <p:cNvSpPr>
            <a:spLocks/>
          </p:cNvSpPr>
          <p:nvPr/>
        </p:nvSpPr>
        <p:spPr bwMode="auto">
          <a:xfrm rot="8340720">
            <a:off x="2981325" y="4414838"/>
            <a:ext cx="1009650" cy="1254125"/>
          </a:xfrm>
          <a:custGeom>
            <a:avLst/>
            <a:gdLst>
              <a:gd name="T0" fmla="*/ 0 w 1010325"/>
              <a:gd name="T1" fmla="*/ 0 h 1255062"/>
              <a:gd name="T2" fmla="*/ 1010325 w 1010325"/>
              <a:gd name="T3" fmla="*/ 0 h 1255062"/>
              <a:gd name="T4" fmla="*/ 1010325 w 1010325"/>
              <a:gd name="T5" fmla="*/ 1255061 h 1255062"/>
              <a:gd name="T6" fmla="*/ 0 w 1010325"/>
              <a:gd name="T7" fmla="*/ 1255061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5" y="0"/>
                </a:lnTo>
                <a:lnTo>
                  <a:pt x="1010325" y="1255061"/>
                </a:lnTo>
                <a:lnTo>
                  <a:pt x="0" y="125506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15">
            <a:extLst>
              <a:ext uri="{FF2B5EF4-FFF2-40B4-BE49-F238E27FC236}">
                <a16:creationId xmlns:a16="http://schemas.microsoft.com/office/drawing/2014/main" id="{CE6097A2-A4BD-2E2B-7E91-E0197D48F48B}"/>
              </a:ext>
            </a:extLst>
          </p:cNvPr>
          <p:cNvSpPr>
            <a:spLocks/>
          </p:cNvSpPr>
          <p:nvPr/>
        </p:nvSpPr>
        <p:spPr bwMode="auto">
          <a:xfrm rot="-738232">
            <a:off x="16022638" y="4243388"/>
            <a:ext cx="1009650" cy="1255712"/>
          </a:xfrm>
          <a:custGeom>
            <a:avLst/>
            <a:gdLst>
              <a:gd name="T0" fmla="*/ 0 w 1010325"/>
              <a:gd name="T1" fmla="*/ 0 h 1255062"/>
              <a:gd name="T2" fmla="*/ 1010324 w 1010325"/>
              <a:gd name="T3" fmla="*/ 0 h 1255062"/>
              <a:gd name="T4" fmla="*/ 1010324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4" y="0"/>
                </a:lnTo>
                <a:lnTo>
                  <a:pt x="1010324"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Freeform 16">
            <a:extLst>
              <a:ext uri="{FF2B5EF4-FFF2-40B4-BE49-F238E27FC236}">
                <a16:creationId xmlns:a16="http://schemas.microsoft.com/office/drawing/2014/main" id="{11226316-013E-1C0A-CB2E-CB652D6215DC}"/>
              </a:ext>
            </a:extLst>
          </p:cNvPr>
          <p:cNvSpPr>
            <a:spLocks/>
          </p:cNvSpPr>
          <p:nvPr/>
        </p:nvSpPr>
        <p:spPr bwMode="auto">
          <a:xfrm rot="8340720">
            <a:off x="1055688" y="8239125"/>
            <a:ext cx="1011237" cy="1254125"/>
          </a:xfrm>
          <a:custGeom>
            <a:avLst/>
            <a:gdLst>
              <a:gd name="T0" fmla="*/ 0 w 1010325"/>
              <a:gd name="T1" fmla="*/ 0 h 1255062"/>
              <a:gd name="T2" fmla="*/ 1010325 w 1010325"/>
              <a:gd name="T3" fmla="*/ 0 h 1255062"/>
              <a:gd name="T4" fmla="*/ 1010325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5" y="0"/>
                </a:lnTo>
                <a:lnTo>
                  <a:pt x="1010325"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2" name="Freeform 17">
            <a:extLst>
              <a:ext uri="{FF2B5EF4-FFF2-40B4-BE49-F238E27FC236}">
                <a16:creationId xmlns:a16="http://schemas.microsoft.com/office/drawing/2014/main" id="{C6064A02-D510-05F0-0AC7-341A7D3E8F67}"/>
              </a:ext>
            </a:extLst>
          </p:cNvPr>
          <p:cNvSpPr>
            <a:spLocks/>
          </p:cNvSpPr>
          <p:nvPr/>
        </p:nvSpPr>
        <p:spPr bwMode="auto">
          <a:xfrm rot="-738232">
            <a:off x="16022638" y="8243888"/>
            <a:ext cx="1009650" cy="1255712"/>
          </a:xfrm>
          <a:custGeom>
            <a:avLst/>
            <a:gdLst>
              <a:gd name="T0" fmla="*/ 0 w 1010325"/>
              <a:gd name="T1" fmla="*/ 0 h 1255062"/>
              <a:gd name="T2" fmla="*/ 1010324 w 1010325"/>
              <a:gd name="T3" fmla="*/ 0 h 1255062"/>
              <a:gd name="T4" fmla="*/ 1010324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4" y="0"/>
                </a:lnTo>
                <a:lnTo>
                  <a:pt x="1010324"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8">
            <a:extLst>
              <a:ext uri="{FF2B5EF4-FFF2-40B4-BE49-F238E27FC236}">
                <a16:creationId xmlns:a16="http://schemas.microsoft.com/office/drawing/2014/main" id="{3A1881BC-508F-7575-BDA4-4D3101A1D09F}"/>
              </a:ext>
            </a:extLst>
          </p:cNvPr>
          <p:cNvSpPr/>
          <p:nvPr/>
        </p:nvSpPr>
        <p:spPr>
          <a:xfrm>
            <a:off x="5906291" y="1612569"/>
            <a:ext cx="4610602" cy="4817590"/>
          </a:xfrm>
          <a:custGeom>
            <a:avLst/>
            <a:gdLst/>
            <a:ahLst/>
            <a:cxnLst/>
            <a:rect l="l" t="t" r="r" b="b"/>
            <a:pathLst>
              <a:path w="4610602" h="4817590">
                <a:moveTo>
                  <a:pt x="0" y="0"/>
                </a:moveTo>
                <a:lnTo>
                  <a:pt x="4610602" y="0"/>
                </a:lnTo>
                <a:lnTo>
                  <a:pt x="4610602" y="4817589"/>
                </a:lnTo>
                <a:lnTo>
                  <a:pt x="0" y="4817589"/>
                </a:lnTo>
                <a:lnTo>
                  <a:pt x="0" y="0"/>
                </a:lnTo>
                <a:close/>
              </a:path>
            </a:pathLst>
          </a:custGeom>
          <a:blipFill>
            <a:blip r:embed="rId6"/>
            <a:stretch>
              <a:fillRect l="-1671" t="-282" r="-1671"/>
            </a:stretch>
          </a:blipFill>
        </p:spPr>
        <p:txBody>
          <a:bodyPr/>
          <a:lstStyle/>
          <a:p>
            <a:pPr eaLnBrk="1" fontAlgn="auto" hangingPunct="1">
              <a:spcBef>
                <a:spcPts val="0"/>
              </a:spcBef>
              <a:spcAft>
                <a:spcPts val="0"/>
              </a:spcAft>
              <a:defRPr/>
            </a:pPr>
            <a:endParaRPr lang="en-US">
              <a:latin typeface="+mn-lt"/>
            </a:endParaRPr>
          </a:p>
        </p:txBody>
      </p:sp>
      <p:sp>
        <p:nvSpPr>
          <p:cNvPr id="19" name="TextBox 19">
            <a:extLst>
              <a:ext uri="{FF2B5EF4-FFF2-40B4-BE49-F238E27FC236}">
                <a16:creationId xmlns:a16="http://schemas.microsoft.com/office/drawing/2014/main" id="{164CC11E-BBF9-B17D-1720-6FC4810D2DBA}"/>
              </a:ext>
            </a:extLst>
          </p:cNvPr>
          <p:cNvSpPr txBox="1"/>
          <p:nvPr/>
        </p:nvSpPr>
        <p:spPr>
          <a:xfrm rot="1278103">
            <a:off x="700088" y="3360738"/>
            <a:ext cx="5440362" cy="644525"/>
          </a:xfrm>
          <a:prstGeom prst="rect">
            <a:avLst/>
          </a:prstGeom>
        </p:spPr>
        <p:txBody>
          <a:bodyPr lIns="0" tIns="0" rIns="0" bIns="0">
            <a:spAutoFit/>
          </a:bodyPr>
          <a:lstStyle/>
          <a:p>
            <a:pPr eaLnBrk="1" fontAlgn="auto" hangingPunct="1">
              <a:lnSpc>
                <a:spcPts val="4575"/>
              </a:lnSpc>
              <a:spcBef>
                <a:spcPts val="0"/>
              </a:spcBef>
              <a:spcAft>
                <a:spcPts val="0"/>
              </a:spcAft>
              <a:defRPr/>
            </a:pPr>
            <a:r>
              <a:rPr lang="en-US" sz="3844">
                <a:solidFill>
                  <a:srgbClr val="3C1712"/>
                </a:solidFill>
                <a:latin typeface="ITC Benguiat"/>
                <a:ea typeface="ITC Benguiat"/>
                <a:cs typeface="ITC Benguiat"/>
                <a:sym typeface="ITC Benguiat"/>
              </a:rPr>
              <a:t>Sharing joyfully</a:t>
            </a:r>
          </a:p>
        </p:txBody>
      </p:sp>
      <p:sp>
        <p:nvSpPr>
          <p:cNvPr id="20" name="TextBox 20">
            <a:extLst>
              <a:ext uri="{FF2B5EF4-FFF2-40B4-BE49-F238E27FC236}">
                <a16:creationId xmlns:a16="http://schemas.microsoft.com/office/drawing/2014/main" id="{CF8E06DC-375A-B267-582B-33B510F72DC2}"/>
              </a:ext>
            </a:extLst>
          </p:cNvPr>
          <p:cNvSpPr txBox="1"/>
          <p:nvPr/>
        </p:nvSpPr>
        <p:spPr>
          <a:xfrm rot="-682041">
            <a:off x="12306300" y="1854200"/>
            <a:ext cx="3328988" cy="2090738"/>
          </a:xfrm>
          <a:prstGeom prst="rect">
            <a:avLst/>
          </a:prstGeom>
        </p:spPr>
        <p:txBody>
          <a:bodyPr lIns="0" tIns="0" rIns="0" bIns="0">
            <a:spAutoFit/>
          </a:bodyPr>
          <a:lstStyle/>
          <a:p>
            <a:pPr eaLnBrk="1" fontAlgn="auto" hangingPunct="1">
              <a:lnSpc>
                <a:spcPts val="4027"/>
              </a:lnSpc>
              <a:spcBef>
                <a:spcPts val="0"/>
              </a:spcBef>
              <a:spcAft>
                <a:spcPts val="0"/>
              </a:spcAft>
              <a:defRPr/>
            </a:pPr>
            <a:r>
              <a:rPr lang="en-US" sz="3384">
                <a:solidFill>
                  <a:srgbClr val="3C1712"/>
                </a:solidFill>
                <a:latin typeface="ITC Benguiat"/>
                <a:ea typeface="ITC Benguiat"/>
                <a:cs typeface="ITC Benguiat"/>
                <a:sym typeface="ITC Benguiat"/>
              </a:rPr>
              <a:t>Saying “thank you” </a:t>
            </a:r>
          </a:p>
          <a:p>
            <a:pPr eaLnBrk="1" fontAlgn="auto" hangingPunct="1">
              <a:lnSpc>
                <a:spcPts val="4027"/>
              </a:lnSpc>
              <a:spcBef>
                <a:spcPts val="0"/>
              </a:spcBef>
              <a:spcAft>
                <a:spcPts val="0"/>
              </a:spcAft>
              <a:defRPr/>
            </a:pPr>
            <a:r>
              <a:rPr lang="en-US" sz="3384">
                <a:solidFill>
                  <a:srgbClr val="3C1712"/>
                </a:solidFill>
                <a:latin typeface="ITC Benguiat"/>
                <a:ea typeface="ITC Benguiat"/>
                <a:cs typeface="ITC Benguiat"/>
                <a:sym typeface="ITC Benguiat"/>
              </a:rPr>
              <a:t>and </a:t>
            </a:r>
          </a:p>
          <a:p>
            <a:pPr eaLnBrk="1" fontAlgn="auto" hangingPunct="1">
              <a:lnSpc>
                <a:spcPts val="4027"/>
              </a:lnSpc>
              <a:spcBef>
                <a:spcPts val="0"/>
              </a:spcBef>
              <a:spcAft>
                <a:spcPts val="0"/>
              </a:spcAft>
              <a:defRPr/>
            </a:pPr>
            <a:r>
              <a:rPr lang="en-US" sz="3384">
                <a:solidFill>
                  <a:srgbClr val="3C1712"/>
                </a:solidFill>
                <a:latin typeface="ITC Benguiat"/>
                <a:ea typeface="ITC Benguiat"/>
                <a:cs typeface="ITC Benguiat"/>
                <a:sym typeface="ITC Benguiat"/>
              </a:rPr>
              <a:t>“I’m sorry”</a:t>
            </a:r>
          </a:p>
        </p:txBody>
      </p:sp>
      <p:sp>
        <p:nvSpPr>
          <p:cNvPr id="21" name="TextBox 21">
            <a:extLst>
              <a:ext uri="{FF2B5EF4-FFF2-40B4-BE49-F238E27FC236}">
                <a16:creationId xmlns:a16="http://schemas.microsoft.com/office/drawing/2014/main" id="{77C308C8-EAD8-37A4-C9B0-67CA92177472}"/>
              </a:ext>
            </a:extLst>
          </p:cNvPr>
          <p:cNvSpPr txBox="1"/>
          <p:nvPr/>
        </p:nvSpPr>
        <p:spPr>
          <a:xfrm rot="-98312">
            <a:off x="10523538" y="4999038"/>
            <a:ext cx="6530975" cy="644525"/>
          </a:xfrm>
          <a:prstGeom prst="rect">
            <a:avLst/>
          </a:prstGeom>
        </p:spPr>
        <p:txBody>
          <a:bodyPr lIns="0" tIns="0" rIns="0" bIns="0">
            <a:spAutoFit/>
          </a:bodyPr>
          <a:lstStyle/>
          <a:p>
            <a:pPr eaLnBrk="1" fontAlgn="auto" hangingPunct="1">
              <a:lnSpc>
                <a:spcPts val="4575"/>
              </a:lnSpc>
              <a:spcBef>
                <a:spcPts val="0"/>
              </a:spcBef>
              <a:spcAft>
                <a:spcPts val="0"/>
              </a:spcAft>
              <a:defRPr/>
            </a:pPr>
            <a:r>
              <a:rPr lang="en-US" sz="3844">
                <a:solidFill>
                  <a:srgbClr val="3C1712"/>
                </a:solidFill>
                <a:latin typeface="ITC Benguiat"/>
                <a:ea typeface="ITC Benguiat"/>
                <a:cs typeface="ITC Benguiat"/>
                <a:sym typeface="ITC Benguiat"/>
              </a:rPr>
              <a:t>Helping a friend in need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2030831-C6A0-8C9A-B351-604EFABB8C1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Freeform 3">
            <a:extLst>
              <a:ext uri="{FF2B5EF4-FFF2-40B4-BE49-F238E27FC236}">
                <a16:creationId xmlns:a16="http://schemas.microsoft.com/office/drawing/2014/main" id="{F5EBD580-98F8-A95F-A129-E5903E5F9D4C}"/>
              </a:ext>
            </a:extLst>
          </p:cNvPr>
          <p:cNvSpPr/>
          <p:nvPr/>
        </p:nvSpPr>
        <p:spPr>
          <a:xfrm>
            <a:off x="2195546" y="1897100"/>
            <a:ext cx="6037634" cy="8389900"/>
          </a:xfrm>
          <a:custGeom>
            <a:avLst/>
            <a:gdLst/>
            <a:ahLst/>
            <a:cxnLst/>
            <a:rect l="l" t="t" r="r" b="b"/>
            <a:pathLst>
              <a:path w="6037634" h="8389900">
                <a:moveTo>
                  <a:pt x="0" y="0"/>
                </a:moveTo>
                <a:lnTo>
                  <a:pt x="6037635" y="0"/>
                </a:lnTo>
                <a:lnTo>
                  <a:pt x="6037635" y="8389900"/>
                </a:lnTo>
                <a:lnTo>
                  <a:pt x="0" y="8389900"/>
                </a:lnTo>
                <a:lnTo>
                  <a:pt x="0" y="0"/>
                </a:lnTo>
                <a:close/>
              </a:path>
            </a:pathLst>
          </a:custGeom>
          <a:blipFill>
            <a:blip r:embed="rId4"/>
            <a:stretch>
              <a:fillRect l="-3239" t="-411" b="-841"/>
            </a:stretch>
          </a:blipFill>
        </p:spPr>
        <p:txBody>
          <a:bodyPr/>
          <a:lstStyle/>
          <a:p>
            <a:pPr eaLnBrk="1" fontAlgn="auto" hangingPunct="1">
              <a:spcBef>
                <a:spcPts val="0"/>
              </a:spcBef>
              <a:spcAft>
                <a:spcPts val="0"/>
              </a:spcAft>
              <a:defRPr/>
            </a:pPr>
            <a:endParaRPr lang="en-US">
              <a:latin typeface="+mn-lt"/>
            </a:endParaRPr>
          </a:p>
        </p:txBody>
      </p:sp>
      <p:sp>
        <p:nvSpPr>
          <p:cNvPr id="22535" name="Freeform 4">
            <a:extLst>
              <a:ext uri="{FF2B5EF4-FFF2-40B4-BE49-F238E27FC236}">
                <a16:creationId xmlns:a16="http://schemas.microsoft.com/office/drawing/2014/main" id="{CEAA0672-5910-8DB7-9437-1DB73815796D}"/>
              </a:ext>
            </a:extLst>
          </p:cNvPr>
          <p:cNvSpPr>
            <a:spLocks/>
          </p:cNvSpPr>
          <p:nvPr/>
        </p:nvSpPr>
        <p:spPr bwMode="auto">
          <a:xfrm>
            <a:off x="15301913" y="1897063"/>
            <a:ext cx="2725737" cy="4378325"/>
          </a:xfrm>
          <a:custGeom>
            <a:avLst/>
            <a:gdLst>
              <a:gd name="T0" fmla="*/ 0 w 2725852"/>
              <a:gd name="T1" fmla="*/ 0 h 4378879"/>
              <a:gd name="T2" fmla="*/ 2725852 w 2725852"/>
              <a:gd name="T3" fmla="*/ 0 h 4378879"/>
              <a:gd name="T4" fmla="*/ 2725852 w 2725852"/>
              <a:gd name="T5" fmla="*/ 4378878 h 4378879"/>
              <a:gd name="T6" fmla="*/ 0 w 2725852"/>
              <a:gd name="T7" fmla="*/ 4378878 h 4378879"/>
              <a:gd name="T8" fmla="*/ 0 w 2725852"/>
              <a:gd name="T9" fmla="*/ 0 h 4378879"/>
            </a:gdLst>
            <a:ahLst/>
            <a:cxnLst>
              <a:cxn ang="0">
                <a:pos x="T0" y="T1"/>
              </a:cxn>
              <a:cxn ang="0">
                <a:pos x="T2" y="T3"/>
              </a:cxn>
              <a:cxn ang="0">
                <a:pos x="T4" y="T5"/>
              </a:cxn>
              <a:cxn ang="0">
                <a:pos x="T6" y="T7"/>
              </a:cxn>
              <a:cxn ang="0">
                <a:pos x="T8" y="T9"/>
              </a:cxn>
            </a:cxnLst>
            <a:rect l="0" t="0" r="r" b="b"/>
            <a:pathLst>
              <a:path w="2725852" h="4378879">
                <a:moveTo>
                  <a:pt x="0" y="0"/>
                </a:moveTo>
                <a:lnTo>
                  <a:pt x="2725852" y="0"/>
                </a:lnTo>
                <a:lnTo>
                  <a:pt x="2725852" y="4378878"/>
                </a:lnTo>
                <a:lnTo>
                  <a:pt x="0" y="4378878"/>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6" name="Freeform 5">
            <a:extLst>
              <a:ext uri="{FF2B5EF4-FFF2-40B4-BE49-F238E27FC236}">
                <a16:creationId xmlns:a16="http://schemas.microsoft.com/office/drawing/2014/main" id="{C2D0263E-ACFC-48D1-7D67-D41B655924DB}"/>
              </a:ext>
            </a:extLst>
          </p:cNvPr>
          <p:cNvSpPr>
            <a:spLocks/>
          </p:cNvSpPr>
          <p:nvPr/>
        </p:nvSpPr>
        <p:spPr bwMode="auto">
          <a:xfrm rot="6280284">
            <a:off x="799306" y="-1129506"/>
            <a:ext cx="1789113" cy="3057525"/>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7" name="Freeform 6">
            <a:extLst>
              <a:ext uri="{FF2B5EF4-FFF2-40B4-BE49-F238E27FC236}">
                <a16:creationId xmlns:a16="http://schemas.microsoft.com/office/drawing/2014/main" id="{75CD4310-B0DF-E149-F415-30FEE6830454}"/>
              </a:ext>
            </a:extLst>
          </p:cNvPr>
          <p:cNvSpPr>
            <a:spLocks/>
          </p:cNvSpPr>
          <p:nvPr/>
        </p:nvSpPr>
        <p:spPr bwMode="auto">
          <a:xfrm rot="10595315">
            <a:off x="7938" y="207963"/>
            <a:ext cx="1789112" cy="3059112"/>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8" name="Freeform 7">
            <a:extLst>
              <a:ext uri="{FF2B5EF4-FFF2-40B4-BE49-F238E27FC236}">
                <a16:creationId xmlns:a16="http://schemas.microsoft.com/office/drawing/2014/main" id="{44E8BDF8-7635-94E9-FC72-44CB07C126E4}"/>
              </a:ext>
            </a:extLst>
          </p:cNvPr>
          <p:cNvSpPr>
            <a:spLocks/>
          </p:cNvSpPr>
          <p:nvPr/>
        </p:nvSpPr>
        <p:spPr bwMode="auto">
          <a:xfrm rot="1761784">
            <a:off x="1662113" y="2563813"/>
            <a:ext cx="1266825" cy="1506537"/>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extBox 8">
            <a:extLst>
              <a:ext uri="{FF2B5EF4-FFF2-40B4-BE49-F238E27FC236}">
                <a16:creationId xmlns:a16="http://schemas.microsoft.com/office/drawing/2014/main" id="{902F5CCE-2F1A-F356-0AB3-07F831F0E14C}"/>
              </a:ext>
            </a:extLst>
          </p:cNvPr>
          <p:cNvSpPr txBox="1"/>
          <p:nvPr/>
        </p:nvSpPr>
        <p:spPr>
          <a:xfrm>
            <a:off x="2693988" y="427038"/>
            <a:ext cx="12900025" cy="1470025"/>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Let us PRACTICE </a:t>
            </a:r>
          </a:p>
          <a:p>
            <a:pPr algn="ctr" eaLnBrk="1" fontAlgn="auto" hangingPunct="1">
              <a:lnSpc>
                <a:spcPts val="3421"/>
              </a:lnSpc>
              <a:spcBef>
                <a:spcPts val="0"/>
              </a:spcBef>
              <a:spcAft>
                <a:spcPts val="0"/>
              </a:spcAft>
              <a:defRPr/>
            </a:pPr>
            <a:endParaRPr lang="en-US" sz="5702">
              <a:solidFill>
                <a:srgbClr val="832120"/>
              </a:solidFill>
              <a:latin typeface="Majesty"/>
              <a:ea typeface="Majesty"/>
              <a:cs typeface="Majesty"/>
              <a:sym typeface="Majesty"/>
            </a:endParaRPr>
          </a:p>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Christian Meditation </a:t>
            </a:r>
          </a:p>
        </p:txBody>
      </p:sp>
      <p:sp>
        <p:nvSpPr>
          <p:cNvPr id="9" name="TextBox 9">
            <a:extLst>
              <a:ext uri="{FF2B5EF4-FFF2-40B4-BE49-F238E27FC236}">
                <a16:creationId xmlns:a16="http://schemas.microsoft.com/office/drawing/2014/main" id="{21524238-83EB-E8DE-73AF-5B3E99F43CB5}"/>
              </a:ext>
            </a:extLst>
          </p:cNvPr>
          <p:cNvSpPr txBox="1"/>
          <p:nvPr/>
        </p:nvSpPr>
        <p:spPr>
          <a:xfrm>
            <a:off x="8110538" y="1771650"/>
            <a:ext cx="8094662" cy="7077075"/>
          </a:xfrm>
          <a:prstGeom prst="rect">
            <a:avLst/>
          </a:prstGeom>
        </p:spPr>
        <p:txBody>
          <a:bodyPr lIns="0" tIns="0" rIns="0" bIns="0">
            <a:spAutoFit/>
          </a:bodyPr>
          <a:lstStyle/>
          <a:p>
            <a:pPr algn="ctr" eaLnBrk="1" fontAlgn="auto" hangingPunct="1">
              <a:lnSpc>
                <a:spcPts val="4458"/>
              </a:lnSpc>
              <a:spcBef>
                <a:spcPts val="0"/>
              </a:spcBef>
              <a:spcAft>
                <a:spcPts val="0"/>
              </a:spcAft>
              <a:defRPr/>
            </a:pPr>
            <a:r>
              <a:rPr lang="en-US" sz="3746" b="1">
                <a:solidFill>
                  <a:srgbClr val="3C1712"/>
                </a:solidFill>
                <a:latin typeface="Biski Bold"/>
                <a:ea typeface="Biski Bold"/>
                <a:cs typeface="Biski Bold"/>
                <a:sym typeface="Biski Bold"/>
              </a:rPr>
              <a:t>How to Practice:</a:t>
            </a:r>
          </a:p>
          <a:p>
            <a:pPr algn="ctr" eaLnBrk="1" fontAlgn="auto" hangingPunct="1">
              <a:lnSpc>
                <a:spcPts val="4458"/>
              </a:lnSpc>
              <a:spcBef>
                <a:spcPts val="0"/>
              </a:spcBef>
              <a:spcAft>
                <a:spcPts val="0"/>
              </a:spcAft>
              <a:defRPr/>
            </a:pPr>
            <a:endParaRPr lang="en-US" sz="3746" b="1">
              <a:solidFill>
                <a:srgbClr val="3C1712"/>
              </a:solidFill>
              <a:latin typeface="Biski Bold"/>
              <a:ea typeface="Biski Bold"/>
              <a:cs typeface="Biski Bold"/>
              <a:sym typeface="Biski Bold"/>
            </a:endParaRPr>
          </a:p>
          <a:p>
            <a:pPr marL="808901" lvl="1" indent="-404451" algn="ctr" eaLnBrk="1" fontAlgn="auto" hangingPunct="1">
              <a:lnSpc>
                <a:spcPts val="4458"/>
              </a:lnSpc>
              <a:spcBef>
                <a:spcPts val="0"/>
              </a:spcBef>
              <a:spcAft>
                <a:spcPts val="0"/>
              </a:spcAft>
              <a:buFontTx/>
              <a:buAutoNum type="arabicPeriod"/>
              <a:defRPr/>
            </a:pPr>
            <a:r>
              <a:rPr lang="en-US" sz="3746">
                <a:solidFill>
                  <a:srgbClr val="3C1712"/>
                </a:solidFill>
                <a:latin typeface="Biski"/>
                <a:ea typeface="Biski"/>
                <a:cs typeface="Biski"/>
                <a:sym typeface="Biski"/>
              </a:rPr>
              <a:t>Sit comfortably, close your eyes, and breathe calmly.</a:t>
            </a:r>
          </a:p>
          <a:p>
            <a:pPr marL="808901" lvl="1" indent="-404451" algn="ctr" eaLnBrk="1" fontAlgn="auto" hangingPunct="1">
              <a:lnSpc>
                <a:spcPts val="4458"/>
              </a:lnSpc>
              <a:spcBef>
                <a:spcPts val="0"/>
              </a:spcBef>
              <a:spcAft>
                <a:spcPts val="0"/>
              </a:spcAft>
              <a:buFontTx/>
              <a:buAutoNum type="arabicPeriod"/>
              <a:defRPr/>
            </a:pPr>
            <a:r>
              <a:rPr lang="en-US" sz="3746">
                <a:solidFill>
                  <a:srgbClr val="3C1712"/>
                </a:solidFill>
                <a:latin typeface="Biski"/>
                <a:ea typeface="Biski"/>
                <a:cs typeface="Biski"/>
                <a:sym typeface="Biski"/>
              </a:rPr>
              <a:t>Silently repeat a sacred word — for example, “Maranatha” (Come, Lord Jesus).</a:t>
            </a:r>
          </a:p>
          <a:p>
            <a:pPr marL="808901" lvl="1" indent="-404451" algn="ctr" eaLnBrk="1" fontAlgn="auto" hangingPunct="1">
              <a:lnSpc>
                <a:spcPts val="4458"/>
              </a:lnSpc>
              <a:spcBef>
                <a:spcPts val="0"/>
              </a:spcBef>
              <a:spcAft>
                <a:spcPts val="0"/>
              </a:spcAft>
              <a:buFontTx/>
              <a:buAutoNum type="arabicPeriod"/>
              <a:defRPr/>
            </a:pPr>
            <a:r>
              <a:rPr lang="en-US" sz="3746">
                <a:solidFill>
                  <a:srgbClr val="3C1712"/>
                </a:solidFill>
                <a:latin typeface="Biski"/>
                <a:ea typeface="Biski"/>
                <a:cs typeface="Biski"/>
                <a:sym typeface="Biski"/>
              </a:rPr>
              <a:t>When thoughts come, gently return to your prayer word.</a:t>
            </a:r>
          </a:p>
          <a:p>
            <a:pPr marL="808901" lvl="1" indent="-404451" algn="ctr" eaLnBrk="1" fontAlgn="auto" hangingPunct="1">
              <a:lnSpc>
                <a:spcPts val="4458"/>
              </a:lnSpc>
              <a:spcBef>
                <a:spcPts val="0"/>
              </a:spcBef>
              <a:spcAft>
                <a:spcPts val="0"/>
              </a:spcAft>
              <a:buFontTx/>
              <a:buAutoNum type="arabicPeriod"/>
              <a:defRPr/>
            </a:pPr>
            <a:r>
              <a:rPr lang="en-US" sz="3746">
                <a:solidFill>
                  <a:srgbClr val="3C1712"/>
                </a:solidFill>
                <a:latin typeface="Biski"/>
                <a:ea typeface="Biski"/>
                <a:cs typeface="Biski"/>
                <a:sym typeface="Biski"/>
              </a:rPr>
              <a:t>Remain in silence for 3–5 minutes.</a:t>
            </a:r>
          </a:p>
          <a:p>
            <a:pPr algn="ctr" eaLnBrk="1" fontAlgn="auto" hangingPunct="1">
              <a:lnSpc>
                <a:spcPts val="4458"/>
              </a:lnSpc>
              <a:spcBef>
                <a:spcPts val="0"/>
              </a:spcBef>
              <a:spcAft>
                <a:spcPts val="0"/>
              </a:spcAft>
              <a:defRPr/>
            </a:pPr>
            <a:endParaRPr lang="en-US" sz="3746">
              <a:solidFill>
                <a:srgbClr val="3C1712"/>
              </a:solidFill>
              <a:latin typeface="Biski"/>
              <a:ea typeface="Biski"/>
              <a:cs typeface="Biski"/>
              <a:sym typeface="Biski"/>
            </a:endParaRPr>
          </a:p>
        </p:txBody>
      </p:sp>
      <p:sp>
        <p:nvSpPr>
          <p:cNvPr id="22541" name="Freeform 10">
            <a:extLst>
              <a:ext uri="{FF2B5EF4-FFF2-40B4-BE49-F238E27FC236}">
                <a16:creationId xmlns:a16="http://schemas.microsoft.com/office/drawing/2014/main" id="{987DA4BD-880A-5E98-7F02-7EAD208BA94F}"/>
              </a:ext>
            </a:extLst>
          </p:cNvPr>
          <p:cNvSpPr>
            <a:spLocks/>
          </p:cNvSpPr>
          <p:nvPr/>
        </p:nvSpPr>
        <p:spPr bwMode="auto">
          <a:xfrm rot="10800000">
            <a:off x="15397163" y="7397750"/>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11">
            <a:extLst>
              <a:ext uri="{FF2B5EF4-FFF2-40B4-BE49-F238E27FC236}">
                <a16:creationId xmlns:a16="http://schemas.microsoft.com/office/drawing/2014/main" id="{B17164C3-F436-8594-81EE-88431A2BE524}"/>
              </a:ext>
            </a:extLst>
          </p:cNvPr>
          <p:cNvSpPr>
            <a:spLocks/>
          </p:cNvSpPr>
          <p:nvPr/>
        </p:nvSpPr>
        <p:spPr bwMode="auto">
          <a:xfrm rot="10281185">
            <a:off x="1320800" y="5975350"/>
            <a:ext cx="1266825" cy="1506538"/>
          </a:xfrm>
          <a:custGeom>
            <a:avLst/>
            <a:gdLst>
              <a:gd name="T0" fmla="*/ 0 w 1266743"/>
              <a:gd name="T1" fmla="*/ 0 h 1505787"/>
              <a:gd name="T2" fmla="*/ 1266743 w 1266743"/>
              <a:gd name="T3" fmla="*/ 0 h 1505787"/>
              <a:gd name="T4" fmla="*/ 1266743 w 1266743"/>
              <a:gd name="T5" fmla="*/ 1505786 h 1505787"/>
              <a:gd name="T6" fmla="*/ 0 w 1266743"/>
              <a:gd name="T7" fmla="*/ 1505786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6"/>
                </a:lnTo>
                <a:lnTo>
                  <a:pt x="0" y="1505786"/>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B2CC96D-1919-89C0-9A2D-2A6F48E5BAB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24580" name="Freeform 3">
            <a:extLst>
              <a:ext uri="{FF2B5EF4-FFF2-40B4-BE49-F238E27FC236}">
                <a16:creationId xmlns:a16="http://schemas.microsoft.com/office/drawing/2014/main" id="{1D6817F7-7446-4B78-38A3-B4E4BC56319F}"/>
              </a:ext>
            </a:extLst>
          </p:cNvPr>
          <p:cNvSpPr>
            <a:spLocks/>
          </p:cNvSpPr>
          <p:nvPr/>
        </p:nvSpPr>
        <p:spPr bwMode="auto">
          <a:xfrm>
            <a:off x="1468438" y="5291138"/>
            <a:ext cx="15351125" cy="3402012"/>
          </a:xfrm>
          <a:custGeom>
            <a:avLst/>
            <a:gdLst>
              <a:gd name="T0" fmla="*/ 0 w 15352321"/>
              <a:gd name="T1" fmla="*/ 0 h 3403098"/>
              <a:gd name="T2" fmla="*/ 15352322 w 15352321"/>
              <a:gd name="T3" fmla="*/ 0 h 3403098"/>
              <a:gd name="T4" fmla="*/ 15352322 w 15352321"/>
              <a:gd name="T5" fmla="*/ 3403098 h 3403098"/>
              <a:gd name="T6" fmla="*/ 0 w 15352321"/>
              <a:gd name="T7" fmla="*/ 3403098 h 3403098"/>
              <a:gd name="T8" fmla="*/ 0 w 15352321"/>
              <a:gd name="T9" fmla="*/ 0 h 3403098"/>
            </a:gdLst>
            <a:ahLst/>
            <a:cxnLst>
              <a:cxn ang="0">
                <a:pos x="T0" y="T1"/>
              </a:cxn>
              <a:cxn ang="0">
                <a:pos x="T2" y="T3"/>
              </a:cxn>
              <a:cxn ang="0">
                <a:pos x="T4" y="T5"/>
              </a:cxn>
              <a:cxn ang="0">
                <a:pos x="T6" y="T7"/>
              </a:cxn>
              <a:cxn ang="0">
                <a:pos x="T8" y="T9"/>
              </a:cxn>
            </a:cxnLst>
            <a:rect l="0" t="0" r="r" b="b"/>
            <a:pathLst>
              <a:path w="15352321" h="3403098">
                <a:moveTo>
                  <a:pt x="0" y="0"/>
                </a:moveTo>
                <a:lnTo>
                  <a:pt x="15352322" y="0"/>
                </a:lnTo>
                <a:lnTo>
                  <a:pt x="15352322" y="3403098"/>
                </a:lnTo>
                <a:lnTo>
                  <a:pt x="0" y="3403098"/>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1" name="Freeform 4">
            <a:extLst>
              <a:ext uri="{FF2B5EF4-FFF2-40B4-BE49-F238E27FC236}">
                <a16:creationId xmlns:a16="http://schemas.microsoft.com/office/drawing/2014/main" id="{4204C809-25C7-3DD4-F07D-D4D58511D1AE}"/>
              </a:ext>
            </a:extLst>
          </p:cNvPr>
          <p:cNvSpPr>
            <a:spLocks/>
          </p:cNvSpPr>
          <p:nvPr/>
        </p:nvSpPr>
        <p:spPr bwMode="auto">
          <a:xfrm>
            <a:off x="14365288" y="625475"/>
            <a:ext cx="4908550" cy="2543175"/>
          </a:xfrm>
          <a:custGeom>
            <a:avLst/>
            <a:gdLst>
              <a:gd name="T0" fmla="*/ 0 w 4908407"/>
              <a:gd name="T1" fmla="*/ 0 h 2542146"/>
              <a:gd name="T2" fmla="*/ 4908407 w 4908407"/>
              <a:gd name="T3" fmla="*/ 0 h 2542146"/>
              <a:gd name="T4" fmla="*/ 4908407 w 4908407"/>
              <a:gd name="T5" fmla="*/ 2542146 h 2542146"/>
              <a:gd name="T6" fmla="*/ 0 w 4908407"/>
              <a:gd name="T7" fmla="*/ 2542146 h 2542146"/>
              <a:gd name="T8" fmla="*/ 0 w 4908407"/>
              <a:gd name="T9" fmla="*/ 0 h 2542146"/>
            </a:gdLst>
            <a:ahLst/>
            <a:cxnLst>
              <a:cxn ang="0">
                <a:pos x="T0" y="T1"/>
              </a:cxn>
              <a:cxn ang="0">
                <a:pos x="T2" y="T3"/>
              </a:cxn>
              <a:cxn ang="0">
                <a:pos x="T4" y="T5"/>
              </a:cxn>
              <a:cxn ang="0">
                <a:pos x="T6" y="T7"/>
              </a:cxn>
              <a:cxn ang="0">
                <a:pos x="T8" y="T9"/>
              </a:cxn>
            </a:cxnLst>
            <a:rect l="0" t="0" r="r" b="b"/>
            <a:pathLst>
              <a:path w="4908407" h="2542146">
                <a:moveTo>
                  <a:pt x="0" y="0"/>
                </a:moveTo>
                <a:lnTo>
                  <a:pt x="4908407" y="0"/>
                </a:lnTo>
                <a:lnTo>
                  <a:pt x="4908407" y="2542146"/>
                </a:lnTo>
                <a:lnTo>
                  <a:pt x="0" y="254214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2" name="Freeform 5">
            <a:extLst>
              <a:ext uri="{FF2B5EF4-FFF2-40B4-BE49-F238E27FC236}">
                <a16:creationId xmlns:a16="http://schemas.microsoft.com/office/drawing/2014/main" id="{14DF85E1-98C1-6905-53A2-1080D86857CA}"/>
              </a:ext>
            </a:extLst>
          </p:cNvPr>
          <p:cNvSpPr>
            <a:spLocks/>
          </p:cNvSpPr>
          <p:nvPr/>
        </p:nvSpPr>
        <p:spPr bwMode="auto">
          <a:xfrm rot="-8573564">
            <a:off x="974725" y="1744663"/>
            <a:ext cx="1422400" cy="1457325"/>
          </a:xfrm>
          <a:custGeom>
            <a:avLst/>
            <a:gdLst>
              <a:gd name="T0" fmla="*/ 0 w 1422939"/>
              <a:gd name="T1" fmla="*/ 0 h 1458179"/>
              <a:gd name="T2" fmla="*/ 1422940 w 1422939"/>
              <a:gd name="T3" fmla="*/ 0 h 1458179"/>
              <a:gd name="T4" fmla="*/ 1422940 w 1422939"/>
              <a:gd name="T5" fmla="*/ 1458178 h 1458179"/>
              <a:gd name="T6" fmla="*/ 0 w 1422939"/>
              <a:gd name="T7" fmla="*/ 1458178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40" y="0"/>
                </a:lnTo>
                <a:lnTo>
                  <a:pt x="1422940" y="1458178"/>
                </a:lnTo>
                <a:lnTo>
                  <a:pt x="0" y="1458178"/>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3" name="Freeform 6">
            <a:extLst>
              <a:ext uri="{FF2B5EF4-FFF2-40B4-BE49-F238E27FC236}">
                <a16:creationId xmlns:a16="http://schemas.microsoft.com/office/drawing/2014/main" id="{45291B07-012A-4275-2128-7DEEA3B99B26}"/>
              </a:ext>
            </a:extLst>
          </p:cNvPr>
          <p:cNvSpPr>
            <a:spLocks/>
          </p:cNvSpPr>
          <p:nvPr/>
        </p:nvSpPr>
        <p:spPr bwMode="auto">
          <a:xfrm flipH="1">
            <a:off x="-985838" y="625475"/>
            <a:ext cx="4908551" cy="2543175"/>
          </a:xfrm>
          <a:custGeom>
            <a:avLst/>
            <a:gdLst>
              <a:gd name="T0" fmla="*/ 4908407 w 4908407"/>
              <a:gd name="T1" fmla="*/ 0 h 2542146"/>
              <a:gd name="T2" fmla="*/ 0 w 4908407"/>
              <a:gd name="T3" fmla="*/ 0 h 2542146"/>
              <a:gd name="T4" fmla="*/ 0 w 4908407"/>
              <a:gd name="T5" fmla="*/ 2542146 h 2542146"/>
              <a:gd name="T6" fmla="*/ 4908407 w 4908407"/>
              <a:gd name="T7" fmla="*/ 2542146 h 2542146"/>
              <a:gd name="T8" fmla="*/ 4908407 w 4908407"/>
              <a:gd name="T9" fmla="*/ 0 h 2542146"/>
            </a:gdLst>
            <a:ahLst/>
            <a:cxnLst>
              <a:cxn ang="0">
                <a:pos x="T0" y="T1"/>
              </a:cxn>
              <a:cxn ang="0">
                <a:pos x="T2" y="T3"/>
              </a:cxn>
              <a:cxn ang="0">
                <a:pos x="T4" y="T5"/>
              </a:cxn>
              <a:cxn ang="0">
                <a:pos x="T6" y="T7"/>
              </a:cxn>
              <a:cxn ang="0">
                <a:pos x="T8" y="T9"/>
              </a:cxn>
            </a:cxnLst>
            <a:rect l="0" t="0" r="r" b="b"/>
            <a:pathLst>
              <a:path w="4908407" h="2542146">
                <a:moveTo>
                  <a:pt x="4908407" y="0"/>
                </a:moveTo>
                <a:lnTo>
                  <a:pt x="0" y="0"/>
                </a:lnTo>
                <a:lnTo>
                  <a:pt x="0" y="2542146"/>
                </a:lnTo>
                <a:lnTo>
                  <a:pt x="4908407" y="2542146"/>
                </a:lnTo>
                <a:lnTo>
                  <a:pt x="4908407"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4" name="Freeform 7">
            <a:extLst>
              <a:ext uri="{FF2B5EF4-FFF2-40B4-BE49-F238E27FC236}">
                <a16:creationId xmlns:a16="http://schemas.microsoft.com/office/drawing/2014/main" id="{3BF3C917-601E-E556-679E-9A9CE087BAD2}"/>
              </a:ext>
            </a:extLst>
          </p:cNvPr>
          <p:cNvSpPr>
            <a:spLocks/>
          </p:cNvSpPr>
          <p:nvPr/>
        </p:nvSpPr>
        <p:spPr bwMode="auto">
          <a:xfrm rot="10013946">
            <a:off x="15741650" y="1568450"/>
            <a:ext cx="1422400" cy="1457325"/>
          </a:xfrm>
          <a:custGeom>
            <a:avLst/>
            <a:gdLst>
              <a:gd name="T0" fmla="*/ 0 w 1422939"/>
              <a:gd name="T1" fmla="*/ 0 h 1458179"/>
              <a:gd name="T2" fmla="*/ 1422939 w 1422939"/>
              <a:gd name="T3" fmla="*/ 0 h 1458179"/>
              <a:gd name="T4" fmla="*/ 1422939 w 1422939"/>
              <a:gd name="T5" fmla="*/ 1458179 h 1458179"/>
              <a:gd name="T6" fmla="*/ 0 w 1422939"/>
              <a:gd name="T7" fmla="*/ 1458179 h 1458179"/>
              <a:gd name="T8" fmla="*/ 0 w 1422939"/>
              <a:gd name="T9" fmla="*/ 0 h 1458179"/>
            </a:gdLst>
            <a:ahLst/>
            <a:cxnLst>
              <a:cxn ang="0">
                <a:pos x="T0" y="T1"/>
              </a:cxn>
              <a:cxn ang="0">
                <a:pos x="T2" y="T3"/>
              </a:cxn>
              <a:cxn ang="0">
                <a:pos x="T4" y="T5"/>
              </a:cxn>
              <a:cxn ang="0">
                <a:pos x="T6" y="T7"/>
              </a:cxn>
              <a:cxn ang="0">
                <a:pos x="T8" y="T9"/>
              </a:cxn>
            </a:cxnLst>
            <a:rect l="0" t="0" r="r" b="b"/>
            <a:pathLst>
              <a:path w="1422939" h="1458179">
                <a:moveTo>
                  <a:pt x="0" y="0"/>
                </a:moveTo>
                <a:lnTo>
                  <a:pt x="1422939" y="0"/>
                </a:lnTo>
                <a:lnTo>
                  <a:pt x="1422939" y="1458179"/>
                </a:lnTo>
                <a:lnTo>
                  <a:pt x="0" y="1458179"/>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5" name="Freeform 8">
            <a:extLst>
              <a:ext uri="{FF2B5EF4-FFF2-40B4-BE49-F238E27FC236}">
                <a16:creationId xmlns:a16="http://schemas.microsoft.com/office/drawing/2014/main" id="{8F0E4593-8935-CF81-1117-E259DEBE8E6F}"/>
              </a:ext>
            </a:extLst>
          </p:cNvPr>
          <p:cNvSpPr>
            <a:spLocks/>
          </p:cNvSpPr>
          <p:nvPr/>
        </p:nvSpPr>
        <p:spPr bwMode="auto">
          <a:xfrm rot="-1390167">
            <a:off x="1409700" y="6831013"/>
            <a:ext cx="1182688"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6" name="Freeform 9">
            <a:extLst>
              <a:ext uri="{FF2B5EF4-FFF2-40B4-BE49-F238E27FC236}">
                <a16:creationId xmlns:a16="http://schemas.microsoft.com/office/drawing/2014/main" id="{CD2340E6-72AE-98B3-7020-B02A6F641E86}"/>
              </a:ext>
            </a:extLst>
          </p:cNvPr>
          <p:cNvSpPr>
            <a:spLocks/>
          </p:cNvSpPr>
          <p:nvPr/>
        </p:nvSpPr>
        <p:spPr bwMode="auto">
          <a:xfrm rot="2397290">
            <a:off x="15635288" y="6831013"/>
            <a:ext cx="1182687" cy="1214437"/>
          </a:xfrm>
          <a:custGeom>
            <a:avLst/>
            <a:gdLst>
              <a:gd name="T0" fmla="*/ 0 w 1183931"/>
              <a:gd name="T1" fmla="*/ 0 h 1213252"/>
              <a:gd name="T2" fmla="*/ 1183932 w 1183931"/>
              <a:gd name="T3" fmla="*/ 0 h 1213252"/>
              <a:gd name="T4" fmla="*/ 1183932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2" y="0"/>
                </a:lnTo>
                <a:lnTo>
                  <a:pt x="1183932" y="1213251"/>
                </a:lnTo>
                <a:lnTo>
                  <a:pt x="0" y="121325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5A5A4856-A420-FA0C-0C6D-7B9E32659713}"/>
              </a:ext>
            </a:extLst>
          </p:cNvPr>
          <p:cNvSpPr txBox="1"/>
          <p:nvPr/>
        </p:nvSpPr>
        <p:spPr>
          <a:xfrm>
            <a:off x="679450" y="2266950"/>
            <a:ext cx="17210088" cy="4675188"/>
          </a:xfrm>
          <a:prstGeom prst="rect">
            <a:avLst/>
          </a:prstGeom>
        </p:spPr>
        <p:txBody>
          <a:bodyPr lIns="0" tIns="0" rIns="0" bIns="0">
            <a:spAutoFit/>
          </a:bodyPr>
          <a:lstStyle/>
          <a:p>
            <a:pPr algn="ctr" eaLnBrk="1" fontAlgn="auto" hangingPunct="1">
              <a:lnSpc>
                <a:spcPts val="7983"/>
              </a:lnSpc>
              <a:spcAft>
                <a:spcPts val="0"/>
              </a:spcAft>
              <a:defRPr/>
            </a:pPr>
            <a:endParaRPr>
              <a:latin typeface="+mn-lt"/>
            </a:endParaRPr>
          </a:p>
          <a:p>
            <a:pPr algn="ctr" eaLnBrk="1" fontAlgn="auto" hangingPunct="1">
              <a:lnSpc>
                <a:spcPts val="9663"/>
              </a:lnSpc>
              <a:spcAft>
                <a:spcPts val="0"/>
              </a:spcAft>
              <a:defRPr/>
            </a:pPr>
            <a:r>
              <a:rPr lang="en-US" sz="6902">
                <a:solidFill>
                  <a:srgbClr val="832120"/>
                </a:solidFill>
                <a:latin typeface="Biski"/>
                <a:ea typeface="Biski"/>
                <a:cs typeface="Biski"/>
                <a:sym typeface="Biski"/>
              </a:rPr>
              <a:t>“Be still, and know that I am God.” </a:t>
            </a:r>
          </a:p>
          <a:p>
            <a:pPr algn="ctr" eaLnBrk="1" fontAlgn="auto" hangingPunct="1">
              <a:lnSpc>
                <a:spcPts val="7983"/>
              </a:lnSpc>
              <a:spcAft>
                <a:spcPts val="0"/>
              </a:spcAft>
              <a:defRPr/>
            </a:pPr>
            <a:endParaRPr lang="en-US" sz="6902">
              <a:solidFill>
                <a:srgbClr val="832120"/>
              </a:solidFill>
              <a:latin typeface="Biski"/>
              <a:ea typeface="Biski"/>
              <a:cs typeface="Biski"/>
              <a:sym typeface="Biski"/>
            </a:endParaRPr>
          </a:p>
          <a:p>
            <a:pPr algn="ctr" eaLnBrk="1" fontAlgn="auto" hangingPunct="1">
              <a:lnSpc>
                <a:spcPts val="7983"/>
              </a:lnSpc>
              <a:spcAft>
                <a:spcPts val="0"/>
              </a:spcAft>
              <a:defRPr/>
            </a:pPr>
            <a:r>
              <a:rPr lang="en-US" sz="5702">
                <a:solidFill>
                  <a:srgbClr val="832120"/>
                </a:solidFill>
                <a:latin typeface="Biski"/>
                <a:ea typeface="Biski"/>
                <a:cs typeface="Biski"/>
                <a:sym typeface="Biski"/>
              </a:rPr>
              <a:t>— Psalm 46:10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2029DC0-6F93-A99E-AB08-93CE84FF9CD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25604" name="Freeform 3">
            <a:extLst>
              <a:ext uri="{FF2B5EF4-FFF2-40B4-BE49-F238E27FC236}">
                <a16:creationId xmlns:a16="http://schemas.microsoft.com/office/drawing/2014/main" id="{38B64B7E-6789-1829-FEC4-3834E5727666}"/>
              </a:ext>
            </a:extLst>
          </p:cNvPr>
          <p:cNvSpPr>
            <a:spLocks/>
          </p:cNvSpPr>
          <p:nvPr/>
        </p:nvSpPr>
        <p:spPr bwMode="auto">
          <a:xfrm>
            <a:off x="671513" y="1370013"/>
            <a:ext cx="5426075" cy="5413375"/>
          </a:xfrm>
          <a:custGeom>
            <a:avLst/>
            <a:gdLst>
              <a:gd name="T0" fmla="*/ 0 w 5425697"/>
              <a:gd name="T1" fmla="*/ 0 h 5414393"/>
              <a:gd name="T2" fmla="*/ 5425697 w 5425697"/>
              <a:gd name="T3" fmla="*/ 0 h 5414393"/>
              <a:gd name="T4" fmla="*/ 5425697 w 5425697"/>
              <a:gd name="T5" fmla="*/ 5414394 h 5414393"/>
              <a:gd name="T6" fmla="*/ 0 w 5425697"/>
              <a:gd name="T7" fmla="*/ 5414394 h 5414393"/>
              <a:gd name="T8" fmla="*/ 0 w 5425697"/>
              <a:gd name="T9" fmla="*/ 0 h 5414393"/>
            </a:gdLst>
            <a:ahLst/>
            <a:cxnLst>
              <a:cxn ang="0">
                <a:pos x="T0" y="T1"/>
              </a:cxn>
              <a:cxn ang="0">
                <a:pos x="T2" y="T3"/>
              </a:cxn>
              <a:cxn ang="0">
                <a:pos x="T4" y="T5"/>
              </a:cxn>
              <a:cxn ang="0">
                <a:pos x="T6" y="T7"/>
              </a:cxn>
              <a:cxn ang="0">
                <a:pos x="T8" y="T9"/>
              </a:cxn>
            </a:cxnLst>
            <a:rect l="0" t="0" r="r" b="b"/>
            <a:pathLst>
              <a:path w="5425697" h="5414393">
                <a:moveTo>
                  <a:pt x="0" y="0"/>
                </a:moveTo>
                <a:lnTo>
                  <a:pt x="5425697" y="0"/>
                </a:lnTo>
                <a:lnTo>
                  <a:pt x="5425697" y="5414394"/>
                </a:lnTo>
                <a:lnTo>
                  <a:pt x="0" y="541439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5" name="Freeform 4">
            <a:extLst>
              <a:ext uri="{FF2B5EF4-FFF2-40B4-BE49-F238E27FC236}">
                <a16:creationId xmlns:a16="http://schemas.microsoft.com/office/drawing/2014/main" id="{02BCE003-E6C8-3C13-9B76-A4FD1C4BA99C}"/>
              </a:ext>
            </a:extLst>
          </p:cNvPr>
          <p:cNvSpPr>
            <a:spLocks/>
          </p:cNvSpPr>
          <p:nvPr/>
        </p:nvSpPr>
        <p:spPr bwMode="auto">
          <a:xfrm>
            <a:off x="6518275" y="1370013"/>
            <a:ext cx="5424488" cy="5413375"/>
          </a:xfrm>
          <a:custGeom>
            <a:avLst/>
            <a:gdLst>
              <a:gd name="T0" fmla="*/ 0 w 5425697"/>
              <a:gd name="T1" fmla="*/ 0 h 5414393"/>
              <a:gd name="T2" fmla="*/ 5425696 w 5425697"/>
              <a:gd name="T3" fmla="*/ 0 h 5414393"/>
              <a:gd name="T4" fmla="*/ 5425696 w 5425697"/>
              <a:gd name="T5" fmla="*/ 5414394 h 5414393"/>
              <a:gd name="T6" fmla="*/ 0 w 5425697"/>
              <a:gd name="T7" fmla="*/ 5414394 h 5414393"/>
              <a:gd name="T8" fmla="*/ 0 w 5425697"/>
              <a:gd name="T9" fmla="*/ 0 h 5414393"/>
            </a:gdLst>
            <a:ahLst/>
            <a:cxnLst>
              <a:cxn ang="0">
                <a:pos x="T0" y="T1"/>
              </a:cxn>
              <a:cxn ang="0">
                <a:pos x="T2" y="T3"/>
              </a:cxn>
              <a:cxn ang="0">
                <a:pos x="T4" y="T5"/>
              </a:cxn>
              <a:cxn ang="0">
                <a:pos x="T6" y="T7"/>
              </a:cxn>
              <a:cxn ang="0">
                <a:pos x="T8" y="T9"/>
              </a:cxn>
            </a:cxnLst>
            <a:rect l="0" t="0" r="r" b="b"/>
            <a:pathLst>
              <a:path w="5425697" h="5414393">
                <a:moveTo>
                  <a:pt x="0" y="0"/>
                </a:moveTo>
                <a:lnTo>
                  <a:pt x="5425696" y="0"/>
                </a:lnTo>
                <a:lnTo>
                  <a:pt x="5425696" y="5414394"/>
                </a:lnTo>
                <a:lnTo>
                  <a:pt x="0" y="541439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6" name="Freeform 5">
            <a:extLst>
              <a:ext uri="{FF2B5EF4-FFF2-40B4-BE49-F238E27FC236}">
                <a16:creationId xmlns:a16="http://schemas.microsoft.com/office/drawing/2014/main" id="{7E1D7B20-FE79-63EE-CB3D-544EC3BBC056}"/>
              </a:ext>
            </a:extLst>
          </p:cNvPr>
          <p:cNvSpPr>
            <a:spLocks/>
          </p:cNvSpPr>
          <p:nvPr/>
        </p:nvSpPr>
        <p:spPr bwMode="auto">
          <a:xfrm>
            <a:off x="11833225" y="1246188"/>
            <a:ext cx="5426075" cy="5414962"/>
          </a:xfrm>
          <a:custGeom>
            <a:avLst/>
            <a:gdLst>
              <a:gd name="T0" fmla="*/ 0 w 5425697"/>
              <a:gd name="T1" fmla="*/ 0 h 5414393"/>
              <a:gd name="T2" fmla="*/ 5425697 w 5425697"/>
              <a:gd name="T3" fmla="*/ 0 h 5414393"/>
              <a:gd name="T4" fmla="*/ 5425697 w 5425697"/>
              <a:gd name="T5" fmla="*/ 5414393 h 5414393"/>
              <a:gd name="T6" fmla="*/ 0 w 5425697"/>
              <a:gd name="T7" fmla="*/ 5414393 h 5414393"/>
              <a:gd name="T8" fmla="*/ 0 w 5425697"/>
              <a:gd name="T9" fmla="*/ 0 h 5414393"/>
            </a:gdLst>
            <a:ahLst/>
            <a:cxnLst>
              <a:cxn ang="0">
                <a:pos x="T0" y="T1"/>
              </a:cxn>
              <a:cxn ang="0">
                <a:pos x="T2" y="T3"/>
              </a:cxn>
              <a:cxn ang="0">
                <a:pos x="T4" y="T5"/>
              </a:cxn>
              <a:cxn ang="0">
                <a:pos x="T6" y="T7"/>
              </a:cxn>
              <a:cxn ang="0">
                <a:pos x="T8" y="T9"/>
              </a:cxn>
            </a:cxnLst>
            <a:rect l="0" t="0" r="r" b="b"/>
            <a:pathLst>
              <a:path w="5425697" h="5414393">
                <a:moveTo>
                  <a:pt x="0" y="0"/>
                </a:moveTo>
                <a:lnTo>
                  <a:pt x="5425697" y="0"/>
                </a:lnTo>
                <a:lnTo>
                  <a:pt x="5425697" y="5414393"/>
                </a:lnTo>
                <a:lnTo>
                  <a:pt x="0" y="541439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7" name="Freeform 6">
            <a:extLst>
              <a:ext uri="{FF2B5EF4-FFF2-40B4-BE49-F238E27FC236}">
                <a16:creationId xmlns:a16="http://schemas.microsoft.com/office/drawing/2014/main" id="{E1AAA5CE-6621-BBE5-3AF6-F75907BC7629}"/>
              </a:ext>
            </a:extLst>
          </p:cNvPr>
          <p:cNvSpPr>
            <a:spLocks/>
          </p:cNvSpPr>
          <p:nvPr/>
        </p:nvSpPr>
        <p:spPr bwMode="auto">
          <a:xfrm>
            <a:off x="2532063" y="1793875"/>
            <a:ext cx="1104900" cy="1220788"/>
          </a:xfrm>
          <a:custGeom>
            <a:avLst/>
            <a:gdLst>
              <a:gd name="T0" fmla="*/ 0 w 1104777"/>
              <a:gd name="T1" fmla="*/ 0 h 1220748"/>
              <a:gd name="T2" fmla="*/ 1104777 w 1104777"/>
              <a:gd name="T3" fmla="*/ 0 h 1220748"/>
              <a:gd name="T4" fmla="*/ 1104777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7" y="0"/>
                </a:lnTo>
                <a:lnTo>
                  <a:pt x="1104777"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8" name="Freeform 7">
            <a:extLst>
              <a:ext uri="{FF2B5EF4-FFF2-40B4-BE49-F238E27FC236}">
                <a16:creationId xmlns:a16="http://schemas.microsoft.com/office/drawing/2014/main" id="{6BDF5296-440B-E020-ED95-8471F1C49736}"/>
              </a:ext>
            </a:extLst>
          </p:cNvPr>
          <p:cNvSpPr>
            <a:spLocks/>
          </p:cNvSpPr>
          <p:nvPr/>
        </p:nvSpPr>
        <p:spPr bwMode="auto">
          <a:xfrm>
            <a:off x="8361363" y="1793875"/>
            <a:ext cx="1104900" cy="1220788"/>
          </a:xfrm>
          <a:custGeom>
            <a:avLst/>
            <a:gdLst>
              <a:gd name="T0" fmla="*/ 0 w 1104777"/>
              <a:gd name="T1" fmla="*/ 0 h 1220748"/>
              <a:gd name="T2" fmla="*/ 1104776 w 1104777"/>
              <a:gd name="T3" fmla="*/ 0 h 1220748"/>
              <a:gd name="T4" fmla="*/ 1104776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6" y="0"/>
                </a:lnTo>
                <a:lnTo>
                  <a:pt x="1104776"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9" name="Freeform 8">
            <a:extLst>
              <a:ext uri="{FF2B5EF4-FFF2-40B4-BE49-F238E27FC236}">
                <a16:creationId xmlns:a16="http://schemas.microsoft.com/office/drawing/2014/main" id="{D5452F2E-5CD3-A2A2-95BD-869A6C2D1A22}"/>
              </a:ext>
            </a:extLst>
          </p:cNvPr>
          <p:cNvSpPr>
            <a:spLocks/>
          </p:cNvSpPr>
          <p:nvPr/>
        </p:nvSpPr>
        <p:spPr bwMode="auto">
          <a:xfrm>
            <a:off x="13993813" y="1793875"/>
            <a:ext cx="1104900" cy="1220788"/>
          </a:xfrm>
          <a:custGeom>
            <a:avLst/>
            <a:gdLst>
              <a:gd name="T0" fmla="*/ 0 w 1104777"/>
              <a:gd name="T1" fmla="*/ 0 h 1220748"/>
              <a:gd name="T2" fmla="*/ 1104777 w 1104777"/>
              <a:gd name="T3" fmla="*/ 0 h 1220748"/>
              <a:gd name="T4" fmla="*/ 1104777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7" y="0"/>
                </a:lnTo>
                <a:lnTo>
                  <a:pt x="1104777"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0" name="Freeform 9">
            <a:extLst>
              <a:ext uri="{FF2B5EF4-FFF2-40B4-BE49-F238E27FC236}">
                <a16:creationId xmlns:a16="http://schemas.microsoft.com/office/drawing/2014/main" id="{0EADE1FE-4BFD-1B34-BD80-EF2817ADEC8B}"/>
              </a:ext>
            </a:extLst>
          </p:cNvPr>
          <p:cNvSpPr>
            <a:spLocks/>
          </p:cNvSpPr>
          <p:nvPr/>
        </p:nvSpPr>
        <p:spPr bwMode="auto">
          <a:xfrm rot="1921726">
            <a:off x="15417800" y="998538"/>
            <a:ext cx="3471863" cy="1797050"/>
          </a:xfrm>
          <a:custGeom>
            <a:avLst/>
            <a:gdLst>
              <a:gd name="T0" fmla="*/ 0 w 3471679"/>
              <a:gd name="T1" fmla="*/ 0 h 1798041"/>
              <a:gd name="T2" fmla="*/ 3471680 w 3471679"/>
              <a:gd name="T3" fmla="*/ 0 h 1798041"/>
              <a:gd name="T4" fmla="*/ 3471680 w 3471679"/>
              <a:gd name="T5" fmla="*/ 1798040 h 1798041"/>
              <a:gd name="T6" fmla="*/ 0 w 3471679"/>
              <a:gd name="T7" fmla="*/ 1798040 h 1798041"/>
              <a:gd name="T8" fmla="*/ 0 w 3471679"/>
              <a:gd name="T9" fmla="*/ 0 h 1798041"/>
            </a:gdLst>
            <a:ahLst/>
            <a:cxnLst>
              <a:cxn ang="0">
                <a:pos x="T0" y="T1"/>
              </a:cxn>
              <a:cxn ang="0">
                <a:pos x="T2" y="T3"/>
              </a:cxn>
              <a:cxn ang="0">
                <a:pos x="T4" y="T5"/>
              </a:cxn>
              <a:cxn ang="0">
                <a:pos x="T6" y="T7"/>
              </a:cxn>
              <a:cxn ang="0">
                <a:pos x="T8" y="T9"/>
              </a:cxn>
            </a:cxnLst>
            <a:rect l="0" t="0" r="r" b="b"/>
            <a:pathLst>
              <a:path w="3471679" h="1798041">
                <a:moveTo>
                  <a:pt x="0" y="0"/>
                </a:moveTo>
                <a:lnTo>
                  <a:pt x="3471680" y="0"/>
                </a:lnTo>
                <a:lnTo>
                  <a:pt x="3471680" y="1798040"/>
                </a:lnTo>
                <a:lnTo>
                  <a:pt x="0" y="1798040"/>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0B3F236D-77A9-8CCA-2476-224B0DB2EBD4}"/>
              </a:ext>
            </a:extLst>
          </p:cNvPr>
          <p:cNvSpPr txBox="1"/>
          <p:nvPr/>
        </p:nvSpPr>
        <p:spPr>
          <a:xfrm>
            <a:off x="2765425" y="568325"/>
            <a:ext cx="12901613" cy="601663"/>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Sharing and Reflection</a:t>
            </a:r>
          </a:p>
        </p:txBody>
      </p:sp>
      <p:sp>
        <p:nvSpPr>
          <p:cNvPr id="25612" name="Freeform 11">
            <a:extLst>
              <a:ext uri="{FF2B5EF4-FFF2-40B4-BE49-F238E27FC236}">
                <a16:creationId xmlns:a16="http://schemas.microsoft.com/office/drawing/2014/main" id="{8D0B8B60-21D4-48B6-2EF7-5EC2871DAA33}"/>
              </a:ext>
            </a:extLst>
          </p:cNvPr>
          <p:cNvSpPr>
            <a:spLocks/>
          </p:cNvSpPr>
          <p:nvPr/>
        </p:nvSpPr>
        <p:spPr bwMode="auto">
          <a:xfrm rot="19703777" flipH="1">
            <a:off x="-601663" y="998538"/>
            <a:ext cx="3471863" cy="1797050"/>
          </a:xfrm>
          <a:custGeom>
            <a:avLst/>
            <a:gdLst>
              <a:gd name="T0" fmla="*/ 3471680 w 3471679"/>
              <a:gd name="T1" fmla="*/ 0 h 1798041"/>
              <a:gd name="T2" fmla="*/ 0 w 3471679"/>
              <a:gd name="T3" fmla="*/ 0 h 1798041"/>
              <a:gd name="T4" fmla="*/ 0 w 3471679"/>
              <a:gd name="T5" fmla="*/ 1798040 h 1798041"/>
              <a:gd name="T6" fmla="*/ 3471680 w 3471679"/>
              <a:gd name="T7" fmla="*/ 1798040 h 1798041"/>
              <a:gd name="T8" fmla="*/ 3471680 w 3471679"/>
              <a:gd name="T9" fmla="*/ 0 h 1798041"/>
            </a:gdLst>
            <a:ahLst/>
            <a:cxnLst>
              <a:cxn ang="0">
                <a:pos x="T0" y="T1"/>
              </a:cxn>
              <a:cxn ang="0">
                <a:pos x="T2" y="T3"/>
              </a:cxn>
              <a:cxn ang="0">
                <a:pos x="T4" y="T5"/>
              </a:cxn>
              <a:cxn ang="0">
                <a:pos x="T6" y="T7"/>
              </a:cxn>
              <a:cxn ang="0">
                <a:pos x="T8" y="T9"/>
              </a:cxn>
            </a:cxnLst>
            <a:rect l="0" t="0" r="r" b="b"/>
            <a:pathLst>
              <a:path w="3471679" h="1798041">
                <a:moveTo>
                  <a:pt x="3471680" y="0"/>
                </a:moveTo>
                <a:lnTo>
                  <a:pt x="0" y="0"/>
                </a:lnTo>
                <a:lnTo>
                  <a:pt x="0" y="1798040"/>
                </a:lnTo>
                <a:lnTo>
                  <a:pt x="3471680" y="1798040"/>
                </a:lnTo>
                <a:lnTo>
                  <a:pt x="347168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B4871EC8-58FE-37F1-F348-E172E7B9BB9D}"/>
              </a:ext>
            </a:extLst>
          </p:cNvPr>
          <p:cNvSpPr/>
          <p:nvPr/>
        </p:nvSpPr>
        <p:spPr>
          <a:xfrm>
            <a:off x="360059" y="1699771"/>
            <a:ext cx="1569631" cy="1072581"/>
          </a:xfrm>
          <a:custGeom>
            <a:avLst/>
            <a:gdLst/>
            <a:ahLst/>
            <a:cxnLst/>
            <a:rect l="l" t="t" r="r" b="b"/>
            <a:pathLst>
              <a:path w="1569631" h="1072581">
                <a:moveTo>
                  <a:pt x="0" y="0"/>
                </a:moveTo>
                <a:lnTo>
                  <a:pt x="1569632" y="0"/>
                </a:lnTo>
                <a:lnTo>
                  <a:pt x="1569632" y="1072581"/>
                </a:lnTo>
                <a:lnTo>
                  <a:pt x="0" y="1072581"/>
                </a:lnTo>
                <a:lnTo>
                  <a:pt x="0"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13" name="TextBox 13">
            <a:extLst>
              <a:ext uri="{FF2B5EF4-FFF2-40B4-BE49-F238E27FC236}">
                <a16:creationId xmlns:a16="http://schemas.microsoft.com/office/drawing/2014/main" id="{088D0F1B-28BC-E82F-5A4E-37468B42D64C}"/>
              </a:ext>
            </a:extLst>
          </p:cNvPr>
          <p:cNvSpPr txBox="1"/>
          <p:nvPr/>
        </p:nvSpPr>
        <p:spPr>
          <a:xfrm>
            <a:off x="7523163" y="3332163"/>
            <a:ext cx="3241675" cy="1431925"/>
          </a:xfrm>
          <a:prstGeom prst="rect">
            <a:avLst/>
          </a:prstGeom>
        </p:spPr>
        <p:txBody>
          <a:bodyPr lIns="0" tIns="0" rIns="0" bIns="0">
            <a:spAutoFit/>
          </a:bodyPr>
          <a:lstStyle/>
          <a:p>
            <a:pPr algn="ctr" eaLnBrk="1" fontAlgn="auto" hangingPunct="1">
              <a:lnSpc>
                <a:spcPts val="3672"/>
              </a:lnSpc>
              <a:spcBef>
                <a:spcPts val="0"/>
              </a:spcBef>
              <a:spcAft>
                <a:spcPts val="0"/>
              </a:spcAft>
              <a:defRPr/>
            </a:pPr>
            <a:r>
              <a:rPr lang="en-US" sz="3086">
                <a:solidFill>
                  <a:srgbClr val="3C1712"/>
                </a:solidFill>
                <a:latin typeface="ITC Benguiat"/>
                <a:ea typeface="ITC Benguiat"/>
                <a:cs typeface="ITC Benguiat"/>
                <a:sym typeface="ITC Benguiat"/>
              </a:rPr>
              <a:t>When is it hardest for me to stay peaceful?</a:t>
            </a:r>
          </a:p>
        </p:txBody>
      </p:sp>
      <p:sp>
        <p:nvSpPr>
          <p:cNvPr id="14" name="Freeform 14">
            <a:extLst>
              <a:ext uri="{FF2B5EF4-FFF2-40B4-BE49-F238E27FC236}">
                <a16:creationId xmlns:a16="http://schemas.microsoft.com/office/drawing/2014/main" id="{B81C379A-0895-C705-4090-F22E91ACE994}"/>
              </a:ext>
            </a:extLst>
          </p:cNvPr>
          <p:cNvSpPr/>
          <p:nvPr/>
        </p:nvSpPr>
        <p:spPr>
          <a:xfrm flipH="1">
            <a:off x="16369578" y="1699771"/>
            <a:ext cx="1569631" cy="1072581"/>
          </a:xfrm>
          <a:custGeom>
            <a:avLst/>
            <a:gdLst/>
            <a:ahLst/>
            <a:cxnLst/>
            <a:rect l="l" t="t" r="r" b="b"/>
            <a:pathLst>
              <a:path w="1569631" h="1072581">
                <a:moveTo>
                  <a:pt x="1569631" y="0"/>
                </a:moveTo>
                <a:lnTo>
                  <a:pt x="0" y="0"/>
                </a:lnTo>
                <a:lnTo>
                  <a:pt x="0" y="1072581"/>
                </a:lnTo>
                <a:lnTo>
                  <a:pt x="1569631" y="1072581"/>
                </a:lnTo>
                <a:lnTo>
                  <a:pt x="1569631"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25620" name="Freeform 15">
            <a:extLst>
              <a:ext uri="{FF2B5EF4-FFF2-40B4-BE49-F238E27FC236}">
                <a16:creationId xmlns:a16="http://schemas.microsoft.com/office/drawing/2014/main" id="{5B4AB2EC-13F7-85E2-BCDD-F2AAC431F2EB}"/>
              </a:ext>
            </a:extLst>
          </p:cNvPr>
          <p:cNvSpPr>
            <a:spLocks/>
          </p:cNvSpPr>
          <p:nvPr/>
        </p:nvSpPr>
        <p:spPr bwMode="auto">
          <a:xfrm>
            <a:off x="2163763" y="1028700"/>
            <a:ext cx="1204912" cy="660400"/>
          </a:xfrm>
          <a:custGeom>
            <a:avLst/>
            <a:gdLst>
              <a:gd name="T0" fmla="*/ 0 w 1204865"/>
              <a:gd name="T1" fmla="*/ 0 h 660668"/>
              <a:gd name="T2" fmla="*/ 1204865 w 1204865"/>
              <a:gd name="T3" fmla="*/ 0 h 660668"/>
              <a:gd name="T4" fmla="*/ 1204865 w 1204865"/>
              <a:gd name="T5" fmla="*/ 660668 h 660668"/>
              <a:gd name="T6" fmla="*/ 0 w 1204865"/>
              <a:gd name="T7" fmla="*/ 660668 h 660668"/>
              <a:gd name="T8" fmla="*/ 0 w 1204865"/>
              <a:gd name="T9" fmla="*/ 0 h 660668"/>
            </a:gdLst>
            <a:ahLst/>
            <a:cxnLst>
              <a:cxn ang="0">
                <a:pos x="T0" y="T1"/>
              </a:cxn>
              <a:cxn ang="0">
                <a:pos x="T2" y="T3"/>
              </a:cxn>
              <a:cxn ang="0">
                <a:pos x="T4" y="T5"/>
              </a:cxn>
              <a:cxn ang="0">
                <a:pos x="T6" y="T7"/>
              </a:cxn>
              <a:cxn ang="0">
                <a:pos x="T8" y="T9"/>
              </a:cxn>
            </a:cxnLst>
            <a:rect l="0" t="0" r="r" b="b"/>
            <a:pathLst>
              <a:path w="1204865" h="660668">
                <a:moveTo>
                  <a:pt x="0" y="0"/>
                </a:moveTo>
                <a:lnTo>
                  <a:pt x="1204865" y="0"/>
                </a:lnTo>
                <a:lnTo>
                  <a:pt x="1204865" y="660668"/>
                </a:lnTo>
                <a:lnTo>
                  <a:pt x="0" y="660668"/>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TextBox 16">
            <a:extLst>
              <a:ext uri="{FF2B5EF4-FFF2-40B4-BE49-F238E27FC236}">
                <a16:creationId xmlns:a16="http://schemas.microsoft.com/office/drawing/2014/main" id="{87056287-EB27-DCA9-0DF5-329A47A8ED7C}"/>
              </a:ext>
            </a:extLst>
          </p:cNvPr>
          <p:cNvSpPr txBox="1"/>
          <p:nvPr/>
        </p:nvSpPr>
        <p:spPr>
          <a:xfrm>
            <a:off x="1833563" y="3179763"/>
            <a:ext cx="3070225" cy="1736725"/>
          </a:xfrm>
          <a:prstGeom prst="rect">
            <a:avLst/>
          </a:prstGeom>
        </p:spPr>
        <p:txBody>
          <a:bodyPr lIns="0" tIns="0" rIns="0" bIns="0">
            <a:spAutoFit/>
          </a:bodyPr>
          <a:lstStyle/>
          <a:p>
            <a:pPr algn="ctr" eaLnBrk="1" fontAlgn="auto" hangingPunct="1">
              <a:lnSpc>
                <a:spcPts val="3315"/>
              </a:lnSpc>
              <a:spcBef>
                <a:spcPts val="0"/>
              </a:spcBef>
              <a:spcAft>
                <a:spcPts val="0"/>
              </a:spcAft>
              <a:defRPr/>
            </a:pPr>
            <a:r>
              <a:rPr lang="en-US" sz="2786">
                <a:solidFill>
                  <a:srgbClr val="3C1712"/>
                </a:solidFill>
                <a:latin typeface="ITC Benguiat"/>
                <a:ea typeface="ITC Benguiat"/>
                <a:cs typeface="ITC Benguiat"/>
                <a:sym typeface="ITC Benguiat"/>
              </a:rPr>
              <a:t>How do I model peace for children in my care?</a:t>
            </a:r>
          </a:p>
        </p:txBody>
      </p:sp>
      <p:sp>
        <p:nvSpPr>
          <p:cNvPr id="17" name="TextBox 17">
            <a:extLst>
              <a:ext uri="{FF2B5EF4-FFF2-40B4-BE49-F238E27FC236}">
                <a16:creationId xmlns:a16="http://schemas.microsoft.com/office/drawing/2014/main" id="{B69AEE7A-4367-9C25-B003-5198DBE7AC38}"/>
              </a:ext>
            </a:extLst>
          </p:cNvPr>
          <p:cNvSpPr txBox="1"/>
          <p:nvPr/>
        </p:nvSpPr>
        <p:spPr>
          <a:xfrm>
            <a:off x="12925425" y="3121025"/>
            <a:ext cx="3241675" cy="2851150"/>
          </a:xfrm>
          <a:prstGeom prst="rect">
            <a:avLst/>
          </a:prstGeom>
        </p:spPr>
        <p:txBody>
          <a:bodyPr lIns="0" tIns="0" rIns="0" bIns="0">
            <a:spAutoFit/>
          </a:bodyPr>
          <a:lstStyle/>
          <a:p>
            <a:pPr algn="ctr" eaLnBrk="1" fontAlgn="auto" hangingPunct="1">
              <a:lnSpc>
                <a:spcPts val="3196"/>
              </a:lnSpc>
              <a:spcBef>
                <a:spcPts val="0"/>
              </a:spcBef>
              <a:spcAft>
                <a:spcPts val="0"/>
              </a:spcAft>
              <a:defRPr/>
            </a:pPr>
            <a:r>
              <a:rPr lang="en-US" sz="2686">
                <a:solidFill>
                  <a:srgbClr val="3C1712"/>
                </a:solidFill>
                <a:latin typeface="ITC Benguiat"/>
                <a:ea typeface="ITC Benguiat"/>
                <a:cs typeface="ITC Benguiat"/>
                <a:sym typeface="ITC Benguiat"/>
              </a:rPr>
              <a:t>What can I learn from the children I teach or parent about living peacefully?</a:t>
            </a:r>
          </a:p>
          <a:p>
            <a:pPr algn="ctr" eaLnBrk="1" fontAlgn="auto" hangingPunct="1">
              <a:lnSpc>
                <a:spcPts val="3196"/>
              </a:lnSpc>
              <a:spcBef>
                <a:spcPts val="0"/>
              </a:spcBef>
              <a:spcAft>
                <a:spcPts val="0"/>
              </a:spcAft>
              <a:defRPr/>
            </a:pPr>
            <a:endParaRPr lang="en-US" sz="2686">
              <a:solidFill>
                <a:srgbClr val="3C1712"/>
              </a:solidFill>
              <a:latin typeface="ITC Benguiat"/>
              <a:ea typeface="ITC Benguiat"/>
              <a:cs typeface="ITC Benguiat"/>
              <a:sym typeface="ITC Benguiat"/>
            </a:endParaRPr>
          </a:p>
          <a:p>
            <a:pPr algn="ctr" eaLnBrk="1" fontAlgn="auto" hangingPunct="1">
              <a:lnSpc>
                <a:spcPts val="3196"/>
              </a:lnSpc>
              <a:spcBef>
                <a:spcPts val="0"/>
              </a:spcBef>
              <a:spcAft>
                <a:spcPts val="0"/>
              </a:spcAft>
              <a:defRPr/>
            </a:pPr>
            <a:endParaRPr lang="en-US" sz="2686">
              <a:solidFill>
                <a:srgbClr val="3C1712"/>
              </a:solidFill>
              <a:latin typeface="ITC Benguiat"/>
              <a:ea typeface="ITC Benguiat"/>
              <a:cs typeface="ITC Benguiat"/>
              <a:sym typeface="ITC Benguiat"/>
            </a:endParaRPr>
          </a:p>
        </p:txBody>
      </p:sp>
      <p:sp>
        <p:nvSpPr>
          <p:cNvPr id="25623" name="Freeform 18">
            <a:extLst>
              <a:ext uri="{FF2B5EF4-FFF2-40B4-BE49-F238E27FC236}">
                <a16:creationId xmlns:a16="http://schemas.microsoft.com/office/drawing/2014/main" id="{12349A6B-96F4-4222-B6C4-DCC58D94776A}"/>
              </a:ext>
            </a:extLst>
          </p:cNvPr>
          <p:cNvSpPr>
            <a:spLocks/>
          </p:cNvSpPr>
          <p:nvPr/>
        </p:nvSpPr>
        <p:spPr bwMode="auto">
          <a:xfrm flipH="1">
            <a:off x="14919325" y="1039813"/>
            <a:ext cx="1204913" cy="660400"/>
          </a:xfrm>
          <a:custGeom>
            <a:avLst/>
            <a:gdLst>
              <a:gd name="T0" fmla="*/ 1204865 w 1204865"/>
              <a:gd name="T1" fmla="*/ 0 h 660668"/>
              <a:gd name="T2" fmla="*/ 0 w 1204865"/>
              <a:gd name="T3" fmla="*/ 0 h 660668"/>
              <a:gd name="T4" fmla="*/ 0 w 1204865"/>
              <a:gd name="T5" fmla="*/ 660667 h 660668"/>
              <a:gd name="T6" fmla="*/ 1204865 w 1204865"/>
              <a:gd name="T7" fmla="*/ 660667 h 660668"/>
              <a:gd name="T8" fmla="*/ 1204865 w 1204865"/>
              <a:gd name="T9" fmla="*/ 0 h 660668"/>
            </a:gdLst>
            <a:ahLst/>
            <a:cxnLst>
              <a:cxn ang="0">
                <a:pos x="T0" y="T1"/>
              </a:cxn>
              <a:cxn ang="0">
                <a:pos x="T2" y="T3"/>
              </a:cxn>
              <a:cxn ang="0">
                <a:pos x="T4" y="T5"/>
              </a:cxn>
              <a:cxn ang="0">
                <a:pos x="T6" y="T7"/>
              </a:cxn>
              <a:cxn ang="0">
                <a:pos x="T8" y="T9"/>
              </a:cxn>
            </a:cxnLst>
            <a:rect l="0" t="0" r="r" b="b"/>
            <a:pathLst>
              <a:path w="1204865" h="660668">
                <a:moveTo>
                  <a:pt x="1204865" y="0"/>
                </a:moveTo>
                <a:lnTo>
                  <a:pt x="0" y="0"/>
                </a:lnTo>
                <a:lnTo>
                  <a:pt x="0" y="660667"/>
                </a:lnTo>
                <a:lnTo>
                  <a:pt x="1204865" y="660667"/>
                </a:lnTo>
                <a:lnTo>
                  <a:pt x="1204865"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4" name="Freeform 19">
            <a:extLst>
              <a:ext uri="{FF2B5EF4-FFF2-40B4-BE49-F238E27FC236}">
                <a16:creationId xmlns:a16="http://schemas.microsoft.com/office/drawing/2014/main" id="{42DC1D6D-516A-AC19-0DDF-6B8078980DAB}"/>
              </a:ext>
            </a:extLst>
          </p:cNvPr>
          <p:cNvSpPr>
            <a:spLocks/>
          </p:cNvSpPr>
          <p:nvPr/>
        </p:nvSpPr>
        <p:spPr bwMode="auto">
          <a:xfrm>
            <a:off x="3084513" y="5710238"/>
            <a:ext cx="4656137" cy="4648200"/>
          </a:xfrm>
          <a:custGeom>
            <a:avLst/>
            <a:gdLst>
              <a:gd name="T0" fmla="*/ 0 w 4656934"/>
              <a:gd name="T1" fmla="*/ 0 h 4647232"/>
              <a:gd name="T2" fmla="*/ 4656934 w 4656934"/>
              <a:gd name="T3" fmla="*/ 0 h 4647232"/>
              <a:gd name="T4" fmla="*/ 4656934 w 4656934"/>
              <a:gd name="T5" fmla="*/ 4647232 h 4647232"/>
              <a:gd name="T6" fmla="*/ 0 w 4656934"/>
              <a:gd name="T7" fmla="*/ 4647232 h 4647232"/>
              <a:gd name="T8" fmla="*/ 0 w 4656934"/>
              <a:gd name="T9" fmla="*/ 0 h 4647232"/>
            </a:gdLst>
            <a:ahLst/>
            <a:cxnLst>
              <a:cxn ang="0">
                <a:pos x="T0" y="T1"/>
              </a:cxn>
              <a:cxn ang="0">
                <a:pos x="T2" y="T3"/>
              </a:cxn>
              <a:cxn ang="0">
                <a:pos x="T4" y="T5"/>
              </a:cxn>
              <a:cxn ang="0">
                <a:pos x="T6" y="T7"/>
              </a:cxn>
              <a:cxn ang="0">
                <a:pos x="T8" y="T9"/>
              </a:cxn>
            </a:cxnLst>
            <a:rect l="0" t="0" r="r" b="b"/>
            <a:pathLst>
              <a:path w="4656934" h="4647232">
                <a:moveTo>
                  <a:pt x="0" y="0"/>
                </a:moveTo>
                <a:lnTo>
                  <a:pt x="4656934" y="0"/>
                </a:lnTo>
                <a:lnTo>
                  <a:pt x="4656934" y="4647232"/>
                </a:lnTo>
                <a:lnTo>
                  <a:pt x="0" y="4647232"/>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5" name="Freeform 20">
            <a:extLst>
              <a:ext uri="{FF2B5EF4-FFF2-40B4-BE49-F238E27FC236}">
                <a16:creationId xmlns:a16="http://schemas.microsoft.com/office/drawing/2014/main" id="{306EDAD3-7F4E-EF1F-53BE-D7CF1A6A9D1C}"/>
              </a:ext>
            </a:extLst>
          </p:cNvPr>
          <p:cNvSpPr>
            <a:spLocks/>
          </p:cNvSpPr>
          <p:nvPr/>
        </p:nvSpPr>
        <p:spPr bwMode="auto">
          <a:xfrm>
            <a:off x="4619625" y="6173788"/>
            <a:ext cx="1103313" cy="1220787"/>
          </a:xfrm>
          <a:custGeom>
            <a:avLst/>
            <a:gdLst>
              <a:gd name="T0" fmla="*/ 0 w 1104777"/>
              <a:gd name="T1" fmla="*/ 0 h 1220748"/>
              <a:gd name="T2" fmla="*/ 1104777 w 1104777"/>
              <a:gd name="T3" fmla="*/ 0 h 1220748"/>
              <a:gd name="T4" fmla="*/ 1104777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7" y="0"/>
                </a:lnTo>
                <a:lnTo>
                  <a:pt x="1104777"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TextBox 21">
            <a:extLst>
              <a:ext uri="{FF2B5EF4-FFF2-40B4-BE49-F238E27FC236}">
                <a16:creationId xmlns:a16="http://schemas.microsoft.com/office/drawing/2014/main" id="{10667AAC-469D-5BA5-AA10-31A4BFDCEBAD}"/>
              </a:ext>
            </a:extLst>
          </p:cNvPr>
          <p:cNvSpPr txBox="1"/>
          <p:nvPr/>
        </p:nvSpPr>
        <p:spPr>
          <a:xfrm>
            <a:off x="4027488" y="7546975"/>
            <a:ext cx="2770187" cy="1955800"/>
          </a:xfrm>
          <a:prstGeom prst="rect">
            <a:avLst/>
          </a:prstGeom>
        </p:spPr>
        <p:txBody>
          <a:bodyPr lIns="0" tIns="0" rIns="0" bIns="0">
            <a:spAutoFit/>
          </a:bodyPr>
          <a:lstStyle/>
          <a:p>
            <a:pPr algn="ctr" eaLnBrk="1" fontAlgn="auto" hangingPunct="1">
              <a:lnSpc>
                <a:spcPts val="3015"/>
              </a:lnSpc>
              <a:spcBef>
                <a:spcPts val="0"/>
              </a:spcBef>
              <a:spcAft>
                <a:spcPts val="0"/>
              </a:spcAft>
              <a:defRPr/>
            </a:pPr>
            <a:r>
              <a:rPr lang="en-US" sz="2534">
                <a:solidFill>
                  <a:srgbClr val="3C1712"/>
                </a:solidFill>
                <a:latin typeface="ITC Benguiat"/>
                <a:ea typeface="ITC Benguiat"/>
                <a:cs typeface="ITC Benguiat"/>
                <a:sym typeface="ITC Benguiat"/>
              </a:rPr>
              <a:t>Write down one small action you will commit to this week.</a:t>
            </a:r>
          </a:p>
          <a:p>
            <a:pPr algn="ctr" eaLnBrk="1" fontAlgn="auto" hangingPunct="1">
              <a:lnSpc>
                <a:spcPts val="3015"/>
              </a:lnSpc>
              <a:spcBef>
                <a:spcPts val="0"/>
              </a:spcBef>
              <a:spcAft>
                <a:spcPts val="0"/>
              </a:spcAft>
              <a:defRPr/>
            </a:pPr>
            <a:endParaRPr lang="en-US" sz="2534">
              <a:solidFill>
                <a:srgbClr val="3C1712"/>
              </a:solidFill>
              <a:latin typeface="ITC Benguiat"/>
              <a:ea typeface="ITC Benguiat"/>
              <a:cs typeface="ITC Benguiat"/>
              <a:sym typeface="ITC Benguiat"/>
            </a:endParaRPr>
          </a:p>
        </p:txBody>
      </p:sp>
      <p:sp>
        <p:nvSpPr>
          <p:cNvPr id="25627" name="Freeform 22">
            <a:extLst>
              <a:ext uri="{FF2B5EF4-FFF2-40B4-BE49-F238E27FC236}">
                <a16:creationId xmlns:a16="http://schemas.microsoft.com/office/drawing/2014/main" id="{626F20CD-BED8-4649-17D5-C528798A98D8}"/>
              </a:ext>
            </a:extLst>
          </p:cNvPr>
          <p:cNvSpPr>
            <a:spLocks/>
          </p:cNvSpPr>
          <p:nvPr/>
        </p:nvSpPr>
        <p:spPr bwMode="auto">
          <a:xfrm>
            <a:off x="9229725" y="5710238"/>
            <a:ext cx="4505325" cy="4495800"/>
          </a:xfrm>
          <a:custGeom>
            <a:avLst/>
            <a:gdLst>
              <a:gd name="T0" fmla="*/ 0 w 4505355"/>
              <a:gd name="T1" fmla="*/ 0 h 4495969"/>
              <a:gd name="T2" fmla="*/ 4505355 w 4505355"/>
              <a:gd name="T3" fmla="*/ 0 h 4495969"/>
              <a:gd name="T4" fmla="*/ 4505355 w 4505355"/>
              <a:gd name="T5" fmla="*/ 4495970 h 4495969"/>
              <a:gd name="T6" fmla="*/ 0 w 4505355"/>
              <a:gd name="T7" fmla="*/ 4495970 h 4495969"/>
              <a:gd name="T8" fmla="*/ 0 w 4505355"/>
              <a:gd name="T9" fmla="*/ 0 h 4495969"/>
            </a:gdLst>
            <a:ahLst/>
            <a:cxnLst>
              <a:cxn ang="0">
                <a:pos x="T0" y="T1"/>
              </a:cxn>
              <a:cxn ang="0">
                <a:pos x="T2" y="T3"/>
              </a:cxn>
              <a:cxn ang="0">
                <a:pos x="T4" y="T5"/>
              </a:cxn>
              <a:cxn ang="0">
                <a:pos x="T6" y="T7"/>
              </a:cxn>
              <a:cxn ang="0">
                <a:pos x="T8" y="T9"/>
              </a:cxn>
            </a:cxnLst>
            <a:rect l="0" t="0" r="r" b="b"/>
            <a:pathLst>
              <a:path w="4505355" h="4495969">
                <a:moveTo>
                  <a:pt x="0" y="0"/>
                </a:moveTo>
                <a:lnTo>
                  <a:pt x="4505355" y="0"/>
                </a:lnTo>
                <a:lnTo>
                  <a:pt x="4505355" y="4495970"/>
                </a:lnTo>
                <a:lnTo>
                  <a:pt x="0" y="449597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8" name="Freeform 23">
            <a:extLst>
              <a:ext uri="{FF2B5EF4-FFF2-40B4-BE49-F238E27FC236}">
                <a16:creationId xmlns:a16="http://schemas.microsoft.com/office/drawing/2014/main" id="{E9CA8494-C18E-94BB-8802-E87F99D52BC8}"/>
              </a:ext>
            </a:extLst>
          </p:cNvPr>
          <p:cNvSpPr>
            <a:spLocks/>
          </p:cNvSpPr>
          <p:nvPr/>
        </p:nvSpPr>
        <p:spPr bwMode="auto">
          <a:xfrm>
            <a:off x="10837863" y="5972175"/>
            <a:ext cx="1104900" cy="1220788"/>
          </a:xfrm>
          <a:custGeom>
            <a:avLst/>
            <a:gdLst>
              <a:gd name="T0" fmla="*/ 0 w 1104777"/>
              <a:gd name="T1" fmla="*/ 0 h 1220748"/>
              <a:gd name="T2" fmla="*/ 1104776 w 1104777"/>
              <a:gd name="T3" fmla="*/ 0 h 1220748"/>
              <a:gd name="T4" fmla="*/ 1104776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6" y="0"/>
                </a:lnTo>
                <a:lnTo>
                  <a:pt x="1104776"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TextBox 24">
            <a:extLst>
              <a:ext uri="{FF2B5EF4-FFF2-40B4-BE49-F238E27FC236}">
                <a16:creationId xmlns:a16="http://schemas.microsoft.com/office/drawing/2014/main" id="{222BFA33-F247-84EE-CA91-9347DB401BFE}"/>
              </a:ext>
            </a:extLst>
          </p:cNvPr>
          <p:cNvSpPr txBox="1"/>
          <p:nvPr/>
        </p:nvSpPr>
        <p:spPr>
          <a:xfrm>
            <a:off x="10144125" y="7218363"/>
            <a:ext cx="2676525" cy="2241550"/>
          </a:xfrm>
          <a:prstGeom prst="rect">
            <a:avLst/>
          </a:prstGeom>
        </p:spPr>
        <p:txBody>
          <a:bodyPr lIns="0" tIns="0" rIns="0" bIns="0">
            <a:spAutoFit/>
          </a:bodyPr>
          <a:lstStyle/>
          <a:p>
            <a:pPr algn="ctr" eaLnBrk="1" fontAlgn="auto" hangingPunct="1">
              <a:lnSpc>
                <a:spcPts val="3492"/>
              </a:lnSpc>
              <a:spcBef>
                <a:spcPts val="0"/>
              </a:spcBef>
              <a:spcAft>
                <a:spcPts val="0"/>
              </a:spcAft>
              <a:defRPr/>
            </a:pPr>
            <a:r>
              <a:rPr lang="en-US" sz="2934">
                <a:solidFill>
                  <a:srgbClr val="3C1712"/>
                </a:solidFill>
                <a:latin typeface="ITC Benguiat"/>
                <a:ea typeface="ITC Benguiat"/>
                <a:cs typeface="ITC Benguiat"/>
                <a:sym typeface="ITC Benguiat"/>
              </a:rPr>
              <a:t>What can I do this week to help a child experience peace?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A938CB1-997C-63CC-42A2-D84A2425BED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4100" name="Freeform 3">
            <a:extLst>
              <a:ext uri="{FF2B5EF4-FFF2-40B4-BE49-F238E27FC236}">
                <a16:creationId xmlns:a16="http://schemas.microsoft.com/office/drawing/2014/main" id="{AD08E1CE-0BE3-C236-5DED-F50A17ADC76C}"/>
              </a:ext>
            </a:extLst>
          </p:cNvPr>
          <p:cNvSpPr>
            <a:spLocks/>
          </p:cNvSpPr>
          <p:nvPr/>
        </p:nvSpPr>
        <p:spPr bwMode="auto">
          <a:xfrm>
            <a:off x="671513" y="1370013"/>
            <a:ext cx="5426075" cy="5413375"/>
          </a:xfrm>
          <a:custGeom>
            <a:avLst/>
            <a:gdLst>
              <a:gd name="T0" fmla="*/ 0 w 5425697"/>
              <a:gd name="T1" fmla="*/ 0 h 5414393"/>
              <a:gd name="T2" fmla="*/ 5425697 w 5425697"/>
              <a:gd name="T3" fmla="*/ 0 h 5414393"/>
              <a:gd name="T4" fmla="*/ 5425697 w 5425697"/>
              <a:gd name="T5" fmla="*/ 5414394 h 5414393"/>
              <a:gd name="T6" fmla="*/ 0 w 5425697"/>
              <a:gd name="T7" fmla="*/ 5414394 h 5414393"/>
              <a:gd name="T8" fmla="*/ 0 w 5425697"/>
              <a:gd name="T9" fmla="*/ 0 h 5414393"/>
            </a:gdLst>
            <a:ahLst/>
            <a:cxnLst>
              <a:cxn ang="0">
                <a:pos x="T0" y="T1"/>
              </a:cxn>
              <a:cxn ang="0">
                <a:pos x="T2" y="T3"/>
              </a:cxn>
              <a:cxn ang="0">
                <a:pos x="T4" y="T5"/>
              </a:cxn>
              <a:cxn ang="0">
                <a:pos x="T6" y="T7"/>
              </a:cxn>
              <a:cxn ang="0">
                <a:pos x="T8" y="T9"/>
              </a:cxn>
            </a:cxnLst>
            <a:rect l="0" t="0" r="r" b="b"/>
            <a:pathLst>
              <a:path w="5425697" h="5414393">
                <a:moveTo>
                  <a:pt x="0" y="0"/>
                </a:moveTo>
                <a:lnTo>
                  <a:pt x="5425697" y="0"/>
                </a:lnTo>
                <a:lnTo>
                  <a:pt x="5425697" y="5414394"/>
                </a:lnTo>
                <a:lnTo>
                  <a:pt x="0" y="541439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1" name="Freeform 4">
            <a:extLst>
              <a:ext uri="{FF2B5EF4-FFF2-40B4-BE49-F238E27FC236}">
                <a16:creationId xmlns:a16="http://schemas.microsoft.com/office/drawing/2014/main" id="{5E90A303-1FBC-A4E1-506F-A5BF3790A299}"/>
              </a:ext>
            </a:extLst>
          </p:cNvPr>
          <p:cNvSpPr>
            <a:spLocks/>
          </p:cNvSpPr>
          <p:nvPr/>
        </p:nvSpPr>
        <p:spPr bwMode="auto">
          <a:xfrm>
            <a:off x="6518275" y="1370013"/>
            <a:ext cx="5424488" cy="5413375"/>
          </a:xfrm>
          <a:custGeom>
            <a:avLst/>
            <a:gdLst>
              <a:gd name="T0" fmla="*/ 0 w 5425697"/>
              <a:gd name="T1" fmla="*/ 0 h 5414393"/>
              <a:gd name="T2" fmla="*/ 5425696 w 5425697"/>
              <a:gd name="T3" fmla="*/ 0 h 5414393"/>
              <a:gd name="T4" fmla="*/ 5425696 w 5425697"/>
              <a:gd name="T5" fmla="*/ 5414394 h 5414393"/>
              <a:gd name="T6" fmla="*/ 0 w 5425697"/>
              <a:gd name="T7" fmla="*/ 5414394 h 5414393"/>
              <a:gd name="T8" fmla="*/ 0 w 5425697"/>
              <a:gd name="T9" fmla="*/ 0 h 5414393"/>
            </a:gdLst>
            <a:ahLst/>
            <a:cxnLst>
              <a:cxn ang="0">
                <a:pos x="T0" y="T1"/>
              </a:cxn>
              <a:cxn ang="0">
                <a:pos x="T2" y="T3"/>
              </a:cxn>
              <a:cxn ang="0">
                <a:pos x="T4" y="T5"/>
              </a:cxn>
              <a:cxn ang="0">
                <a:pos x="T6" y="T7"/>
              </a:cxn>
              <a:cxn ang="0">
                <a:pos x="T8" y="T9"/>
              </a:cxn>
            </a:cxnLst>
            <a:rect l="0" t="0" r="r" b="b"/>
            <a:pathLst>
              <a:path w="5425697" h="5414393">
                <a:moveTo>
                  <a:pt x="0" y="0"/>
                </a:moveTo>
                <a:lnTo>
                  <a:pt x="5425696" y="0"/>
                </a:lnTo>
                <a:lnTo>
                  <a:pt x="5425696" y="5414394"/>
                </a:lnTo>
                <a:lnTo>
                  <a:pt x="0" y="541439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2" name="Freeform 5">
            <a:extLst>
              <a:ext uri="{FF2B5EF4-FFF2-40B4-BE49-F238E27FC236}">
                <a16:creationId xmlns:a16="http://schemas.microsoft.com/office/drawing/2014/main" id="{99F17079-1B13-97CF-7C25-40FF12F21B32}"/>
              </a:ext>
            </a:extLst>
          </p:cNvPr>
          <p:cNvSpPr>
            <a:spLocks/>
          </p:cNvSpPr>
          <p:nvPr/>
        </p:nvSpPr>
        <p:spPr bwMode="auto">
          <a:xfrm>
            <a:off x="11833225" y="1246188"/>
            <a:ext cx="5426075" cy="5414962"/>
          </a:xfrm>
          <a:custGeom>
            <a:avLst/>
            <a:gdLst>
              <a:gd name="T0" fmla="*/ 0 w 5425697"/>
              <a:gd name="T1" fmla="*/ 0 h 5414393"/>
              <a:gd name="T2" fmla="*/ 5425697 w 5425697"/>
              <a:gd name="T3" fmla="*/ 0 h 5414393"/>
              <a:gd name="T4" fmla="*/ 5425697 w 5425697"/>
              <a:gd name="T5" fmla="*/ 5414393 h 5414393"/>
              <a:gd name="T6" fmla="*/ 0 w 5425697"/>
              <a:gd name="T7" fmla="*/ 5414393 h 5414393"/>
              <a:gd name="T8" fmla="*/ 0 w 5425697"/>
              <a:gd name="T9" fmla="*/ 0 h 5414393"/>
            </a:gdLst>
            <a:ahLst/>
            <a:cxnLst>
              <a:cxn ang="0">
                <a:pos x="T0" y="T1"/>
              </a:cxn>
              <a:cxn ang="0">
                <a:pos x="T2" y="T3"/>
              </a:cxn>
              <a:cxn ang="0">
                <a:pos x="T4" y="T5"/>
              </a:cxn>
              <a:cxn ang="0">
                <a:pos x="T6" y="T7"/>
              </a:cxn>
              <a:cxn ang="0">
                <a:pos x="T8" y="T9"/>
              </a:cxn>
            </a:cxnLst>
            <a:rect l="0" t="0" r="r" b="b"/>
            <a:pathLst>
              <a:path w="5425697" h="5414393">
                <a:moveTo>
                  <a:pt x="0" y="0"/>
                </a:moveTo>
                <a:lnTo>
                  <a:pt x="5425697" y="0"/>
                </a:lnTo>
                <a:lnTo>
                  <a:pt x="5425697" y="5414393"/>
                </a:lnTo>
                <a:lnTo>
                  <a:pt x="0" y="541439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6">
            <a:extLst>
              <a:ext uri="{FF2B5EF4-FFF2-40B4-BE49-F238E27FC236}">
                <a16:creationId xmlns:a16="http://schemas.microsoft.com/office/drawing/2014/main" id="{25EF8B83-2446-DCFE-989B-877360B27246}"/>
              </a:ext>
            </a:extLst>
          </p:cNvPr>
          <p:cNvSpPr>
            <a:spLocks/>
          </p:cNvSpPr>
          <p:nvPr/>
        </p:nvSpPr>
        <p:spPr bwMode="auto">
          <a:xfrm>
            <a:off x="2532063" y="1793875"/>
            <a:ext cx="1104900" cy="1220788"/>
          </a:xfrm>
          <a:custGeom>
            <a:avLst/>
            <a:gdLst>
              <a:gd name="T0" fmla="*/ 0 w 1104777"/>
              <a:gd name="T1" fmla="*/ 0 h 1220748"/>
              <a:gd name="T2" fmla="*/ 1104777 w 1104777"/>
              <a:gd name="T3" fmla="*/ 0 h 1220748"/>
              <a:gd name="T4" fmla="*/ 1104777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7" y="0"/>
                </a:lnTo>
                <a:lnTo>
                  <a:pt x="1104777"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7">
            <a:extLst>
              <a:ext uri="{FF2B5EF4-FFF2-40B4-BE49-F238E27FC236}">
                <a16:creationId xmlns:a16="http://schemas.microsoft.com/office/drawing/2014/main" id="{0BC05674-BECA-1D8A-D037-32AC54FF9508}"/>
              </a:ext>
            </a:extLst>
          </p:cNvPr>
          <p:cNvSpPr>
            <a:spLocks/>
          </p:cNvSpPr>
          <p:nvPr/>
        </p:nvSpPr>
        <p:spPr bwMode="auto">
          <a:xfrm>
            <a:off x="8361363" y="1793875"/>
            <a:ext cx="1104900" cy="1220788"/>
          </a:xfrm>
          <a:custGeom>
            <a:avLst/>
            <a:gdLst>
              <a:gd name="T0" fmla="*/ 0 w 1104777"/>
              <a:gd name="T1" fmla="*/ 0 h 1220748"/>
              <a:gd name="T2" fmla="*/ 1104776 w 1104777"/>
              <a:gd name="T3" fmla="*/ 0 h 1220748"/>
              <a:gd name="T4" fmla="*/ 1104776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6" y="0"/>
                </a:lnTo>
                <a:lnTo>
                  <a:pt x="1104776"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8">
            <a:extLst>
              <a:ext uri="{FF2B5EF4-FFF2-40B4-BE49-F238E27FC236}">
                <a16:creationId xmlns:a16="http://schemas.microsoft.com/office/drawing/2014/main" id="{FFEDEC97-F528-B653-BDBE-86441B285237}"/>
              </a:ext>
            </a:extLst>
          </p:cNvPr>
          <p:cNvSpPr>
            <a:spLocks/>
          </p:cNvSpPr>
          <p:nvPr/>
        </p:nvSpPr>
        <p:spPr bwMode="auto">
          <a:xfrm>
            <a:off x="13993813" y="1793875"/>
            <a:ext cx="1104900" cy="1220788"/>
          </a:xfrm>
          <a:custGeom>
            <a:avLst/>
            <a:gdLst>
              <a:gd name="T0" fmla="*/ 0 w 1104777"/>
              <a:gd name="T1" fmla="*/ 0 h 1220748"/>
              <a:gd name="T2" fmla="*/ 1104777 w 1104777"/>
              <a:gd name="T3" fmla="*/ 0 h 1220748"/>
              <a:gd name="T4" fmla="*/ 1104777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7" y="0"/>
                </a:lnTo>
                <a:lnTo>
                  <a:pt x="1104777"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9">
            <a:extLst>
              <a:ext uri="{FF2B5EF4-FFF2-40B4-BE49-F238E27FC236}">
                <a16:creationId xmlns:a16="http://schemas.microsoft.com/office/drawing/2014/main" id="{1A458D2E-E04D-575D-52A4-79E2B94975DA}"/>
              </a:ext>
            </a:extLst>
          </p:cNvPr>
          <p:cNvSpPr>
            <a:spLocks/>
          </p:cNvSpPr>
          <p:nvPr/>
        </p:nvSpPr>
        <p:spPr bwMode="auto">
          <a:xfrm rot="1921726">
            <a:off x="15417800" y="998538"/>
            <a:ext cx="3471863" cy="1797050"/>
          </a:xfrm>
          <a:custGeom>
            <a:avLst/>
            <a:gdLst>
              <a:gd name="T0" fmla="*/ 0 w 3471679"/>
              <a:gd name="T1" fmla="*/ 0 h 1798041"/>
              <a:gd name="T2" fmla="*/ 3471680 w 3471679"/>
              <a:gd name="T3" fmla="*/ 0 h 1798041"/>
              <a:gd name="T4" fmla="*/ 3471680 w 3471679"/>
              <a:gd name="T5" fmla="*/ 1798040 h 1798041"/>
              <a:gd name="T6" fmla="*/ 0 w 3471679"/>
              <a:gd name="T7" fmla="*/ 1798040 h 1798041"/>
              <a:gd name="T8" fmla="*/ 0 w 3471679"/>
              <a:gd name="T9" fmla="*/ 0 h 1798041"/>
            </a:gdLst>
            <a:ahLst/>
            <a:cxnLst>
              <a:cxn ang="0">
                <a:pos x="T0" y="T1"/>
              </a:cxn>
              <a:cxn ang="0">
                <a:pos x="T2" y="T3"/>
              </a:cxn>
              <a:cxn ang="0">
                <a:pos x="T4" y="T5"/>
              </a:cxn>
              <a:cxn ang="0">
                <a:pos x="T6" y="T7"/>
              </a:cxn>
              <a:cxn ang="0">
                <a:pos x="T8" y="T9"/>
              </a:cxn>
            </a:cxnLst>
            <a:rect l="0" t="0" r="r" b="b"/>
            <a:pathLst>
              <a:path w="3471679" h="1798041">
                <a:moveTo>
                  <a:pt x="0" y="0"/>
                </a:moveTo>
                <a:lnTo>
                  <a:pt x="3471680" y="0"/>
                </a:lnTo>
                <a:lnTo>
                  <a:pt x="3471680" y="1798040"/>
                </a:lnTo>
                <a:lnTo>
                  <a:pt x="0" y="1798040"/>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A060A4BD-5FF1-3946-3017-FA51763F0D15}"/>
              </a:ext>
            </a:extLst>
          </p:cNvPr>
          <p:cNvSpPr txBox="1"/>
          <p:nvPr/>
        </p:nvSpPr>
        <p:spPr>
          <a:xfrm>
            <a:off x="2693988" y="862013"/>
            <a:ext cx="12900025" cy="1035050"/>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By the end of this session, </a:t>
            </a:r>
          </a:p>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we will:</a:t>
            </a:r>
          </a:p>
        </p:txBody>
      </p:sp>
      <p:sp>
        <p:nvSpPr>
          <p:cNvPr id="4108" name="Freeform 11">
            <a:extLst>
              <a:ext uri="{FF2B5EF4-FFF2-40B4-BE49-F238E27FC236}">
                <a16:creationId xmlns:a16="http://schemas.microsoft.com/office/drawing/2014/main" id="{ED433EF2-3BEC-83BF-74D6-83956FF370D3}"/>
              </a:ext>
            </a:extLst>
          </p:cNvPr>
          <p:cNvSpPr>
            <a:spLocks/>
          </p:cNvSpPr>
          <p:nvPr/>
        </p:nvSpPr>
        <p:spPr bwMode="auto">
          <a:xfrm rot="19703777" flipH="1">
            <a:off x="-601663" y="998538"/>
            <a:ext cx="3471863" cy="1797050"/>
          </a:xfrm>
          <a:custGeom>
            <a:avLst/>
            <a:gdLst>
              <a:gd name="T0" fmla="*/ 3471680 w 3471679"/>
              <a:gd name="T1" fmla="*/ 0 h 1798041"/>
              <a:gd name="T2" fmla="*/ 0 w 3471679"/>
              <a:gd name="T3" fmla="*/ 0 h 1798041"/>
              <a:gd name="T4" fmla="*/ 0 w 3471679"/>
              <a:gd name="T5" fmla="*/ 1798040 h 1798041"/>
              <a:gd name="T6" fmla="*/ 3471680 w 3471679"/>
              <a:gd name="T7" fmla="*/ 1798040 h 1798041"/>
              <a:gd name="T8" fmla="*/ 3471680 w 3471679"/>
              <a:gd name="T9" fmla="*/ 0 h 1798041"/>
            </a:gdLst>
            <a:ahLst/>
            <a:cxnLst>
              <a:cxn ang="0">
                <a:pos x="T0" y="T1"/>
              </a:cxn>
              <a:cxn ang="0">
                <a:pos x="T2" y="T3"/>
              </a:cxn>
              <a:cxn ang="0">
                <a:pos x="T4" y="T5"/>
              </a:cxn>
              <a:cxn ang="0">
                <a:pos x="T6" y="T7"/>
              </a:cxn>
              <a:cxn ang="0">
                <a:pos x="T8" y="T9"/>
              </a:cxn>
            </a:cxnLst>
            <a:rect l="0" t="0" r="r" b="b"/>
            <a:pathLst>
              <a:path w="3471679" h="1798041">
                <a:moveTo>
                  <a:pt x="3471680" y="0"/>
                </a:moveTo>
                <a:lnTo>
                  <a:pt x="0" y="0"/>
                </a:lnTo>
                <a:lnTo>
                  <a:pt x="0" y="1798040"/>
                </a:lnTo>
                <a:lnTo>
                  <a:pt x="3471680" y="1798040"/>
                </a:lnTo>
                <a:lnTo>
                  <a:pt x="347168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00053A80-98D6-A296-F00A-6C247D1FCEE7}"/>
              </a:ext>
            </a:extLst>
          </p:cNvPr>
          <p:cNvSpPr/>
          <p:nvPr/>
        </p:nvSpPr>
        <p:spPr>
          <a:xfrm>
            <a:off x="360059" y="1699771"/>
            <a:ext cx="1569631" cy="1072581"/>
          </a:xfrm>
          <a:custGeom>
            <a:avLst/>
            <a:gdLst/>
            <a:ahLst/>
            <a:cxnLst/>
            <a:rect l="l" t="t" r="r" b="b"/>
            <a:pathLst>
              <a:path w="1569631" h="1072581">
                <a:moveTo>
                  <a:pt x="0" y="0"/>
                </a:moveTo>
                <a:lnTo>
                  <a:pt x="1569632" y="0"/>
                </a:lnTo>
                <a:lnTo>
                  <a:pt x="1569632" y="1072581"/>
                </a:lnTo>
                <a:lnTo>
                  <a:pt x="0" y="1072581"/>
                </a:lnTo>
                <a:lnTo>
                  <a:pt x="0"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13" name="TextBox 13">
            <a:extLst>
              <a:ext uri="{FF2B5EF4-FFF2-40B4-BE49-F238E27FC236}">
                <a16:creationId xmlns:a16="http://schemas.microsoft.com/office/drawing/2014/main" id="{ED006D48-E158-4CD6-E901-A1052C76911A}"/>
              </a:ext>
            </a:extLst>
          </p:cNvPr>
          <p:cNvSpPr txBox="1"/>
          <p:nvPr/>
        </p:nvSpPr>
        <p:spPr>
          <a:xfrm>
            <a:off x="7523163" y="3363913"/>
            <a:ext cx="3241675" cy="2346325"/>
          </a:xfrm>
          <a:prstGeom prst="rect">
            <a:avLst/>
          </a:prstGeom>
        </p:spPr>
        <p:txBody>
          <a:bodyPr lIns="0" tIns="0" rIns="0" bIns="0">
            <a:spAutoFit/>
          </a:bodyPr>
          <a:lstStyle/>
          <a:p>
            <a:pPr algn="ctr" eaLnBrk="1" fontAlgn="auto" hangingPunct="1">
              <a:lnSpc>
                <a:spcPts val="3672"/>
              </a:lnSpc>
              <a:spcBef>
                <a:spcPts val="0"/>
              </a:spcBef>
              <a:spcAft>
                <a:spcPts val="0"/>
              </a:spcAft>
              <a:defRPr/>
            </a:pPr>
            <a:r>
              <a:rPr lang="en-US" sz="3086">
                <a:solidFill>
                  <a:srgbClr val="3C1712"/>
                </a:solidFill>
                <a:latin typeface="ITC Benguiat"/>
                <a:ea typeface="ITC Benguiat"/>
                <a:cs typeface="ITC Benguiat"/>
                <a:sym typeface="ITC Benguiat"/>
              </a:rPr>
              <a:t>Reflect on how our actions, tone, and energy teach peace to children</a:t>
            </a:r>
          </a:p>
        </p:txBody>
      </p:sp>
      <p:sp>
        <p:nvSpPr>
          <p:cNvPr id="14" name="Freeform 14">
            <a:extLst>
              <a:ext uri="{FF2B5EF4-FFF2-40B4-BE49-F238E27FC236}">
                <a16:creationId xmlns:a16="http://schemas.microsoft.com/office/drawing/2014/main" id="{A35FB877-9152-E1F2-EA72-F71ACADE8FB2}"/>
              </a:ext>
            </a:extLst>
          </p:cNvPr>
          <p:cNvSpPr/>
          <p:nvPr/>
        </p:nvSpPr>
        <p:spPr>
          <a:xfrm flipH="1">
            <a:off x="16369578" y="1699771"/>
            <a:ext cx="1569631" cy="1072581"/>
          </a:xfrm>
          <a:custGeom>
            <a:avLst/>
            <a:gdLst/>
            <a:ahLst/>
            <a:cxnLst/>
            <a:rect l="l" t="t" r="r" b="b"/>
            <a:pathLst>
              <a:path w="1569631" h="1072581">
                <a:moveTo>
                  <a:pt x="1569631" y="0"/>
                </a:moveTo>
                <a:lnTo>
                  <a:pt x="0" y="0"/>
                </a:lnTo>
                <a:lnTo>
                  <a:pt x="0" y="1072581"/>
                </a:lnTo>
                <a:lnTo>
                  <a:pt x="1569631" y="1072581"/>
                </a:lnTo>
                <a:lnTo>
                  <a:pt x="1569631"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4116" name="Freeform 15">
            <a:extLst>
              <a:ext uri="{FF2B5EF4-FFF2-40B4-BE49-F238E27FC236}">
                <a16:creationId xmlns:a16="http://schemas.microsoft.com/office/drawing/2014/main" id="{1BE7106F-7B1C-328F-7129-4531592CB63A}"/>
              </a:ext>
            </a:extLst>
          </p:cNvPr>
          <p:cNvSpPr>
            <a:spLocks/>
          </p:cNvSpPr>
          <p:nvPr/>
        </p:nvSpPr>
        <p:spPr bwMode="auto">
          <a:xfrm>
            <a:off x="2163763" y="1028700"/>
            <a:ext cx="1204912" cy="660400"/>
          </a:xfrm>
          <a:custGeom>
            <a:avLst/>
            <a:gdLst>
              <a:gd name="T0" fmla="*/ 0 w 1204865"/>
              <a:gd name="T1" fmla="*/ 0 h 660668"/>
              <a:gd name="T2" fmla="*/ 1204865 w 1204865"/>
              <a:gd name="T3" fmla="*/ 0 h 660668"/>
              <a:gd name="T4" fmla="*/ 1204865 w 1204865"/>
              <a:gd name="T5" fmla="*/ 660668 h 660668"/>
              <a:gd name="T6" fmla="*/ 0 w 1204865"/>
              <a:gd name="T7" fmla="*/ 660668 h 660668"/>
              <a:gd name="T8" fmla="*/ 0 w 1204865"/>
              <a:gd name="T9" fmla="*/ 0 h 660668"/>
            </a:gdLst>
            <a:ahLst/>
            <a:cxnLst>
              <a:cxn ang="0">
                <a:pos x="T0" y="T1"/>
              </a:cxn>
              <a:cxn ang="0">
                <a:pos x="T2" y="T3"/>
              </a:cxn>
              <a:cxn ang="0">
                <a:pos x="T4" y="T5"/>
              </a:cxn>
              <a:cxn ang="0">
                <a:pos x="T6" y="T7"/>
              </a:cxn>
              <a:cxn ang="0">
                <a:pos x="T8" y="T9"/>
              </a:cxn>
            </a:cxnLst>
            <a:rect l="0" t="0" r="r" b="b"/>
            <a:pathLst>
              <a:path w="1204865" h="660668">
                <a:moveTo>
                  <a:pt x="0" y="0"/>
                </a:moveTo>
                <a:lnTo>
                  <a:pt x="1204865" y="0"/>
                </a:lnTo>
                <a:lnTo>
                  <a:pt x="1204865" y="660668"/>
                </a:lnTo>
                <a:lnTo>
                  <a:pt x="0" y="660668"/>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TextBox 16">
            <a:extLst>
              <a:ext uri="{FF2B5EF4-FFF2-40B4-BE49-F238E27FC236}">
                <a16:creationId xmlns:a16="http://schemas.microsoft.com/office/drawing/2014/main" id="{E3458DF0-0EC3-B22B-6D76-F2DA28D28F5B}"/>
              </a:ext>
            </a:extLst>
          </p:cNvPr>
          <p:cNvSpPr txBox="1"/>
          <p:nvPr/>
        </p:nvSpPr>
        <p:spPr>
          <a:xfrm>
            <a:off x="1549400" y="3103563"/>
            <a:ext cx="3070225" cy="2574925"/>
          </a:xfrm>
          <a:prstGeom prst="rect">
            <a:avLst/>
          </a:prstGeom>
        </p:spPr>
        <p:txBody>
          <a:bodyPr lIns="0" tIns="0" rIns="0" bIns="0">
            <a:spAutoFit/>
          </a:bodyPr>
          <a:lstStyle/>
          <a:p>
            <a:pPr algn="ctr" eaLnBrk="1" fontAlgn="auto" hangingPunct="1">
              <a:lnSpc>
                <a:spcPts val="3315"/>
              </a:lnSpc>
              <a:spcBef>
                <a:spcPts val="0"/>
              </a:spcBef>
              <a:spcAft>
                <a:spcPts val="0"/>
              </a:spcAft>
              <a:defRPr/>
            </a:pPr>
            <a:r>
              <a:rPr lang="en-US" sz="2786">
                <a:solidFill>
                  <a:srgbClr val="3C1712"/>
                </a:solidFill>
                <a:latin typeface="ITC Benguiat"/>
                <a:ea typeface="ITC Benguiat"/>
                <a:cs typeface="ITC Benguiat"/>
                <a:sym typeface="ITC Benguiat"/>
              </a:rPr>
              <a:t>Recognize that peace begins within — rooted in faith and awareness of God’s presence.</a:t>
            </a:r>
          </a:p>
        </p:txBody>
      </p:sp>
      <p:sp>
        <p:nvSpPr>
          <p:cNvPr id="17" name="TextBox 17">
            <a:extLst>
              <a:ext uri="{FF2B5EF4-FFF2-40B4-BE49-F238E27FC236}">
                <a16:creationId xmlns:a16="http://schemas.microsoft.com/office/drawing/2014/main" id="{19DA2C9E-518B-2AE7-96FF-74144FC182C2}"/>
              </a:ext>
            </a:extLst>
          </p:cNvPr>
          <p:cNvSpPr txBox="1"/>
          <p:nvPr/>
        </p:nvSpPr>
        <p:spPr>
          <a:xfrm>
            <a:off x="12925425" y="3121025"/>
            <a:ext cx="3241675" cy="2851150"/>
          </a:xfrm>
          <a:prstGeom prst="rect">
            <a:avLst/>
          </a:prstGeom>
        </p:spPr>
        <p:txBody>
          <a:bodyPr lIns="0" tIns="0" rIns="0" bIns="0">
            <a:spAutoFit/>
          </a:bodyPr>
          <a:lstStyle/>
          <a:p>
            <a:pPr algn="ctr" eaLnBrk="1" fontAlgn="auto" hangingPunct="1">
              <a:lnSpc>
                <a:spcPts val="3196"/>
              </a:lnSpc>
              <a:spcBef>
                <a:spcPts val="0"/>
              </a:spcBef>
              <a:spcAft>
                <a:spcPts val="0"/>
              </a:spcAft>
              <a:defRPr/>
            </a:pPr>
            <a:r>
              <a:rPr lang="en-US" sz="2686">
                <a:solidFill>
                  <a:srgbClr val="3C1712"/>
                </a:solidFill>
                <a:latin typeface="ITC Benguiat"/>
                <a:ea typeface="ITC Benguiat"/>
                <a:cs typeface="ITC Benguiat"/>
                <a:sym typeface="ITC Benguiat"/>
              </a:rPr>
              <a:t>Appreciate how children themselves reveal what it means to live peacefully in the present moment.</a:t>
            </a:r>
          </a:p>
        </p:txBody>
      </p:sp>
      <p:sp>
        <p:nvSpPr>
          <p:cNvPr id="4119" name="Freeform 18">
            <a:extLst>
              <a:ext uri="{FF2B5EF4-FFF2-40B4-BE49-F238E27FC236}">
                <a16:creationId xmlns:a16="http://schemas.microsoft.com/office/drawing/2014/main" id="{C80442CF-F31B-CB5D-655D-18DE92BD8E26}"/>
              </a:ext>
            </a:extLst>
          </p:cNvPr>
          <p:cNvSpPr>
            <a:spLocks/>
          </p:cNvSpPr>
          <p:nvPr/>
        </p:nvSpPr>
        <p:spPr bwMode="auto">
          <a:xfrm flipH="1">
            <a:off x="14919325" y="1039813"/>
            <a:ext cx="1204913" cy="660400"/>
          </a:xfrm>
          <a:custGeom>
            <a:avLst/>
            <a:gdLst>
              <a:gd name="T0" fmla="*/ 1204865 w 1204865"/>
              <a:gd name="T1" fmla="*/ 0 h 660668"/>
              <a:gd name="T2" fmla="*/ 0 w 1204865"/>
              <a:gd name="T3" fmla="*/ 0 h 660668"/>
              <a:gd name="T4" fmla="*/ 0 w 1204865"/>
              <a:gd name="T5" fmla="*/ 660667 h 660668"/>
              <a:gd name="T6" fmla="*/ 1204865 w 1204865"/>
              <a:gd name="T7" fmla="*/ 660667 h 660668"/>
              <a:gd name="T8" fmla="*/ 1204865 w 1204865"/>
              <a:gd name="T9" fmla="*/ 0 h 660668"/>
            </a:gdLst>
            <a:ahLst/>
            <a:cxnLst>
              <a:cxn ang="0">
                <a:pos x="T0" y="T1"/>
              </a:cxn>
              <a:cxn ang="0">
                <a:pos x="T2" y="T3"/>
              </a:cxn>
              <a:cxn ang="0">
                <a:pos x="T4" y="T5"/>
              </a:cxn>
              <a:cxn ang="0">
                <a:pos x="T6" y="T7"/>
              </a:cxn>
              <a:cxn ang="0">
                <a:pos x="T8" y="T9"/>
              </a:cxn>
            </a:cxnLst>
            <a:rect l="0" t="0" r="r" b="b"/>
            <a:pathLst>
              <a:path w="1204865" h="660668">
                <a:moveTo>
                  <a:pt x="1204865" y="0"/>
                </a:moveTo>
                <a:lnTo>
                  <a:pt x="0" y="0"/>
                </a:lnTo>
                <a:lnTo>
                  <a:pt x="0" y="660667"/>
                </a:lnTo>
                <a:lnTo>
                  <a:pt x="1204865" y="660667"/>
                </a:lnTo>
                <a:lnTo>
                  <a:pt x="1204865"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0" name="Freeform 19">
            <a:extLst>
              <a:ext uri="{FF2B5EF4-FFF2-40B4-BE49-F238E27FC236}">
                <a16:creationId xmlns:a16="http://schemas.microsoft.com/office/drawing/2014/main" id="{4894691A-4D60-5B1A-89AA-C557AF8E8A7C}"/>
              </a:ext>
            </a:extLst>
          </p:cNvPr>
          <p:cNvSpPr>
            <a:spLocks/>
          </p:cNvSpPr>
          <p:nvPr/>
        </p:nvSpPr>
        <p:spPr bwMode="auto">
          <a:xfrm>
            <a:off x="3084513" y="5710238"/>
            <a:ext cx="4656137" cy="4648200"/>
          </a:xfrm>
          <a:custGeom>
            <a:avLst/>
            <a:gdLst>
              <a:gd name="T0" fmla="*/ 0 w 4656934"/>
              <a:gd name="T1" fmla="*/ 0 h 4647232"/>
              <a:gd name="T2" fmla="*/ 4656934 w 4656934"/>
              <a:gd name="T3" fmla="*/ 0 h 4647232"/>
              <a:gd name="T4" fmla="*/ 4656934 w 4656934"/>
              <a:gd name="T5" fmla="*/ 4647232 h 4647232"/>
              <a:gd name="T6" fmla="*/ 0 w 4656934"/>
              <a:gd name="T7" fmla="*/ 4647232 h 4647232"/>
              <a:gd name="T8" fmla="*/ 0 w 4656934"/>
              <a:gd name="T9" fmla="*/ 0 h 4647232"/>
            </a:gdLst>
            <a:ahLst/>
            <a:cxnLst>
              <a:cxn ang="0">
                <a:pos x="T0" y="T1"/>
              </a:cxn>
              <a:cxn ang="0">
                <a:pos x="T2" y="T3"/>
              </a:cxn>
              <a:cxn ang="0">
                <a:pos x="T4" y="T5"/>
              </a:cxn>
              <a:cxn ang="0">
                <a:pos x="T6" y="T7"/>
              </a:cxn>
              <a:cxn ang="0">
                <a:pos x="T8" y="T9"/>
              </a:cxn>
            </a:cxnLst>
            <a:rect l="0" t="0" r="r" b="b"/>
            <a:pathLst>
              <a:path w="4656934" h="4647232">
                <a:moveTo>
                  <a:pt x="0" y="0"/>
                </a:moveTo>
                <a:lnTo>
                  <a:pt x="4656934" y="0"/>
                </a:lnTo>
                <a:lnTo>
                  <a:pt x="4656934" y="4647232"/>
                </a:lnTo>
                <a:lnTo>
                  <a:pt x="0" y="4647232"/>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1" name="Freeform 20">
            <a:extLst>
              <a:ext uri="{FF2B5EF4-FFF2-40B4-BE49-F238E27FC236}">
                <a16:creationId xmlns:a16="http://schemas.microsoft.com/office/drawing/2014/main" id="{C46C2E8C-AE18-7A07-5A85-14545F760FCF}"/>
              </a:ext>
            </a:extLst>
          </p:cNvPr>
          <p:cNvSpPr>
            <a:spLocks/>
          </p:cNvSpPr>
          <p:nvPr/>
        </p:nvSpPr>
        <p:spPr bwMode="auto">
          <a:xfrm>
            <a:off x="4619625" y="6173788"/>
            <a:ext cx="1103313" cy="1220787"/>
          </a:xfrm>
          <a:custGeom>
            <a:avLst/>
            <a:gdLst>
              <a:gd name="T0" fmla="*/ 0 w 1104777"/>
              <a:gd name="T1" fmla="*/ 0 h 1220748"/>
              <a:gd name="T2" fmla="*/ 1104777 w 1104777"/>
              <a:gd name="T3" fmla="*/ 0 h 1220748"/>
              <a:gd name="T4" fmla="*/ 1104777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7" y="0"/>
                </a:lnTo>
                <a:lnTo>
                  <a:pt x="1104777"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TextBox 21">
            <a:extLst>
              <a:ext uri="{FF2B5EF4-FFF2-40B4-BE49-F238E27FC236}">
                <a16:creationId xmlns:a16="http://schemas.microsoft.com/office/drawing/2014/main" id="{35128531-4B3E-C03D-076C-B28FADBEECBD}"/>
              </a:ext>
            </a:extLst>
          </p:cNvPr>
          <p:cNvSpPr txBox="1"/>
          <p:nvPr/>
        </p:nvSpPr>
        <p:spPr>
          <a:xfrm>
            <a:off x="4027488" y="7685088"/>
            <a:ext cx="2770187" cy="1955800"/>
          </a:xfrm>
          <a:prstGeom prst="rect">
            <a:avLst/>
          </a:prstGeom>
        </p:spPr>
        <p:txBody>
          <a:bodyPr lIns="0" tIns="0" rIns="0" bIns="0">
            <a:spAutoFit/>
          </a:bodyPr>
          <a:lstStyle/>
          <a:p>
            <a:pPr algn="ctr" eaLnBrk="1" fontAlgn="auto" hangingPunct="1">
              <a:lnSpc>
                <a:spcPts val="3015"/>
              </a:lnSpc>
              <a:spcBef>
                <a:spcPts val="0"/>
              </a:spcBef>
              <a:spcAft>
                <a:spcPts val="0"/>
              </a:spcAft>
              <a:defRPr/>
            </a:pPr>
            <a:r>
              <a:rPr lang="en-US" sz="2534">
                <a:solidFill>
                  <a:srgbClr val="3C1712"/>
                </a:solidFill>
                <a:latin typeface="ITC Benguiat"/>
                <a:ea typeface="ITC Benguiat"/>
                <a:cs typeface="ITC Benguiat"/>
                <a:sym typeface="ITC Benguiat"/>
              </a:rPr>
              <a:t>Experience Christian meditation as a way to nurture inner peace</a:t>
            </a:r>
          </a:p>
        </p:txBody>
      </p:sp>
      <p:sp>
        <p:nvSpPr>
          <p:cNvPr id="4123" name="Freeform 22">
            <a:extLst>
              <a:ext uri="{FF2B5EF4-FFF2-40B4-BE49-F238E27FC236}">
                <a16:creationId xmlns:a16="http://schemas.microsoft.com/office/drawing/2014/main" id="{DB2E003B-8F40-27AF-DE95-9B57E324F6CC}"/>
              </a:ext>
            </a:extLst>
          </p:cNvPr>
          <p:cNvSpPr>
            <a:spLocks/>
          </p:cNvSpPr>
          <p:nvPr/>
        </p:nvSpPr>
        <p:spPr bwMode="auto">
          <a:xfrm>
            <a:off x="9229725" y="5710238"/>
            <a:ext cx="4505325" cy="4495800"/>
          </a:xfrm>
          <a:custGeom>
            <a:avLst/>
            <a:gdLst>
              <a:gd name="T0" fmla="*/ 0 w 4505355"/>
              <a:gd name="T1" fmla="*/ 0 h 4495969"/>
              <a:gd name="T2" fmla="*/ 4505355 w 4505355"/>
              <a:gd name="T3" fmla="*/ 0 h 4495969"/>
              <a:gd name="T4" fmla="*/ 4505355 w 4505355"/>
              <a:gd name="T5" fmla="*/ 4495970 h 4495969"/>
              <a:gd name="T6" fmla="*/ 0 w 4505355"/>
              <a:gd name="T7" fmla="*/ 4495970 h 4495969"/>
              <a:gd name="T8" fmla="*/ 0 w 4505355"/>
              <a:gd name="T9" fmla="*/ 0 h 4495969"/>
            </a:gdLst>
            <a:ahLst/>
            <a:cxnLst>
              <a:cxn ang="0">
                <a:pos x="T0" y="T1"/>
              </a:cxn>
              <a:cxn ang="0">
                <a:pos x="T2" y="T3"/>
              </a:cxn>
              <a:cxn ang="0">
                <a:pos x="T4" y="T5"/>
              </a:cxn>
              <a:cxn ang="0">
                <a:pos x="T6" y="T7"/>
              </a:cxn>
              <a:cxn ang="0">
                <a:pos x="T8" y="T9"/>
              </a:cxn>
            </a:cxnLst>
            <a:rect l="0" t="0" r="r" b="b"/>
            <a:pathLst>
              <a:path w="4505355" h="4495969">
                <a:moveTo>
                  <a:pt x="0" y="0"/>
                </a:moveTo>
                <a:lnTo>
                  <a:pt x="4505355" y="0"/>
                </a:lnTo>
                <a:lnTo>
                  <a:pt x="4505355" y="4495970"/>
                </a:lnTo>
                <a:lnTo>
                  <a:pt x="0" y="449597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4" name="Freeform 23">
            <a:extLst>
              <a:ext uri="{FF2B5EF4-FFF2-40B4-BE49-F238E27FC236}">
                <a16:creationId xmlns:a16="http://schemas.microsoft.com/office/drawing/2014/main" id="{D2997363-1697-E18B-FED3-4BD11BE3688D}"/>
              </a:ext>
            </a:extLst>
          </p:cNvPr>
          <p:cNvSpPr>
            <a:spLocks/>
          </p:cNvSpPr>
          <p:nvPr/>
        </p:nvSpPr>
        <p:spPr bwMode="auto">
          <a:xfrm>
            <a:off x="10837863" y="5972175"/>
            <a:ext cx="1104900" cy="1220788"/>
          </a:xfrm>
          <a:custGeom>
            <a:avLst/>
            <a:gdLst>
              <a:gd name="T0" fmla="*/ 0 w 1104777"/>
              <a:gd name="T1" fmla="*/ 0 h 1220748"/>
              <a:gd name="T2" fmla="*/ 1104776 w 1104777"/>
              <a:gd name="T3" fmla="*/ 0 h 1220748"/>
              <a:gd name="T4" fmla="*/ 1104776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6" y="0"/>
                </a:lnTo>
                <a:lnTo>
                  <a:pt x="1104776"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TextBox 24">
            <a:extLst>
              <a:ext uri="{FF2B5EF4-FFF2-40B4-BE49-F238E27FC236}">
                <a16:creationId xmlns:a16="http://schemas.microsoft.com/office/drawing/2014/main" id="{A14157ED-A1E0-D062-CAB9-355FAB6CC2FE}"/>
              </a:ext>
            </a:extLst>
          </p:cNvPr>
          <p:cNvSpPr txBox="1"/>
          <p:nvPr/>
        </p:nvSpPr>
        <p:spPr>
          <a:xfrm>
            <a:off x="10144125" y="7437438"/>
            <a:ext cx="2676525" cy="1803400"/>
          </a:xfrm>
          <a:prstGeom prst="rect">
            <a:avLst/>
          </a:prstGeom>
        </p:spPr>
        <p:txBody>
          <a:bodyPr lIns="0" tIns="0" rIns="0" bIns="0">
            <a:spAutoFit/>
          </a:bodyPr>
          <a:lstStyle/>
          <a:p>
            <a:pPr algn="ctr" eaLnBrk="1" fontAlgn="auto" hangingPunct="1">
              <a:lnSpc>
                <a:spcPts val="3492"/>
              </a:lnSpc>
              <a:spcBef>
                <a:spcPts val="0"/>
              </a:spcBef>
              <a:spcAft>
                <a:spcPts val="0"/>
              </a:spcAft>
              <a:defRPr/>
            </a:pPr>
            <a:r>
              <a:rPr lang="en-US" sz="2934">
                <a:solidFill>
                  <a:srgbClr val="3C1712"/>
                </a:solidFill>
                <a:latin typeface="ITC Benguiat"/>
                <a:ea typeface="ITC Benguiat"/>
                <a:cs typeface="ITC Benguiat"/>
                <a:sym typeface="ITC Benguiat"/>
              </a:rPr>
              <a:t>Commit to simple ways of practicing peace daily.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F4410B3-9505-9364-4B8B-9117383AB76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Freeform 3">
            <a:extLst>
              <a:ext uri="{FF2B5EF4-FFF2-40B4-BE49-F238E27FC236}">
                <a16:creationId xmlns:a16="http://schemas.microsoft.com/office/drawing/2014/main" id="{24283A19-56F9-2F5D-975F-8ACD255CFA83}"/>
              </a:ext>
            </a:extLst>
          </p:cNvPr>
          <p:cNvSpPr/>
          <p:nvPr/>
        </p:nvSpPr>
        <p:spPr>
          <a:xfrm>
            <a:off x="11149233" y="5343141"/>
            <a:ext cx="7138767" cy="4943859"/>
          </a:xfrm>
          <a:custGeom>
            <a:avLst/>
            <a:gdLst/>
            <a:ahLst/>
            <a:cxnLst/>
            <a:rect l="l" t="t" r="r" b="b"/>
            <a:pathLst>
              <a:path w="7138767" h="4943859">
                <a:moveTo>
                  <a:pt x="0" y="0"/>
                </a:moveTo>
                <a:lnTo>
                  <a:pt x="7138767" y="0"/>
                </a:lnTo>
                <a:lnTo>
                  <a:pt x="7138767" y="4943859"/>
                </a:lnTo>
                <a:lnTo>
                  <a:pt x="0" y="4943859"/>
                </a:lnTo>
                <a:lnTo>
                  <a:pt x="0" y="0"/>
                </a:lnTo>
                <a:close/>
              </a:path>
            </a:pathLst>
          </a:custGeom>
          <a:blipFill>
            <a:blip r:embed="rId3"/>
            <a:stretch>
              <a:fillRect l="-1972" r="-1972"/>
            </a:stretch>
          </a:blipFill>
        </p:spPr>
        <p:txBody>
          <a:bodyPr/>
          <a:lstStyle/>
          <a:p>
            <a:pPr eaLnBrk="1" fontAlgn="auto" hangingPunct="1">
              <a:spcBef>
                <a:spcPts val="0"/>
              </a:spcBef>
              <a:spcAft>
                <a:spcPts val="0"/>
              </a:spcAft>
              <a:defRPr/>
            </a:pPr>
            <a:endParaRPr lang="en-US">
              <a:latin typeface="+mn-lt"/>
            </a:endParaRPr>
          </a:p>
        </p:txBody>
      </p:sp>
      <p:sp>
        <p:nvSpPr>
          <p:cNvPr id="26631" name="Freeform 4">
            <a:extLst>
              <a:ext uri="{FF2B5EF4-FFF2-40B4-BE49-F238E27FC236}">
                <a16:creationId xmlns:a16="http://schemas.microsoft.com/office/drawing/2014/main" id="{1E83693E-11F6-37F2-8C96-F1078047CC23}"/>
              </a:ext>
            </a:extLst>
          </p:cNvPr>
          <p:cNvSpPr>
            <a:spLocks/>
          </p:cNvSpPr>
          <p:nvPr/>
        </p:nvSpPr>
        <p:spPr bwMode="auto">
          <a:xfrm>
            <a:off x="8361363" y="1793875"/>
            <a:ext cx="1104900" cy="1220788"/>
          </a:xfrm>
          <a:custGeom>
            <a:avLst/>
            <a:gdLst>
              <a:gd name="T0" fmla="*/ 0 w 1104777"/>
              <a:gd name="T1" fmla="*/ 0 h 1220748"/>
              <a:gd name="T2" fmla="*/ 1104776 w 1104777"/>
              <a:gd name="T3" fmla="*/ 0 h 1220748"/>
              <a:gd name="T4" fmla="*/ 1104776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6" y="0"/>
                </a:lnTo>
                <a:lnTo>
                  <a:pt x="1104776"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32" name="Freeform 5">
            <a:extLst>
              <a:ext uri="{FF2B5EF4-FFF2-40B4-BE49-F238E27FC236}">
                <a16:creationId xmlns:a16="http://schemas.microsoft.com/office/drawing/2014/main" id="{3DEC9528-D088-1BC9-232C-910EFBD00E95}"/>
              </a:ext>
            </a:extLst>
          </p:cNvPr>
          <p:cNvSpPr>
            <a:spLocks/>
          </p:cNvSpPr>
          <p:nvPr/>
        </p:nvSpPr>
        <p:spPr bwMode="auto">
          <a:xfrm rot="1921726">
            <a:off x="15417800" y="998538"/>
            <a:ext cx="3471863" cy="1797050"/>
          </a:xfrm>
          <a:custGeom>
            <a:avLst/>
            <a:gdLst>
              <a:gd name="T0" fmla="*/ 0 w 3471679"/>
              <a:gd name="T1" fmla="*/ 0 h 1798041"/>
              <a:gd name="T2" fmla="*/ 3471680 w 3471679"/>
              <a:gd name="T3" fmla="*/ 0 h 1798041"/>
              <a:gd name="T4" fmla="*/ 3471680 w 3471679"/>
              <a:gd name="T5" fmla="*/ 1798040 h 1798041"/>
              <a:gd name="T6" fmla="*/ 0 w 3471679"/>
              <a:gd name="T7" fmla="*/ 1798040 h 1798041"/>
              <a:gd name="T8" fmla="*/ 0 w 3471679"/>
              <a:gd name="T9" fmla="*/ 0 h 1798041"/>
            </a:gdLst>
            <a:ahLst/>
            <a:cxnLst>
              <a:cxn ang="0">
                <a:pos x="T0" y="T1"/>
              </a:cxn>
              <a:cxn ang="0">
                <a:pos x="T2" y="T3"/>
              </a:cxn>
              <a:cxn ang="0">
                <a:pos x="T4" y="T5"/>
              </a:cxn>
              <a:cxn ang="0">
                <a:pos x="T6" y="T7"/>
              </a:cxn>
              <a:cxn ang="0">
                <a:pos x="T8" y="T9"/>
              </a:cxn>
            </a:cxnLst>
            <a:rect l="0" t="0" r="r" b="b"/>
            <a:pathLst>
              <a:path w="3471679" h="1798041">
                <a:moveTo>
                  <a:pt x="0" y="0"/>
                </a:moveTo>
                <a:lnTo>
                  <a:pt x="3471680" y="0"/>
                </a:lnTo>
                <a:lnTo>
                  <a:pt x="3471680" y="1798040"/>
                </a:lnTo>
                <a:lnTo>
                  <a:pt x="0" y="1798040"/>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6">
            <a:extLst>
              <a:ext uri="{FF2B5EF4-FFF2-40B4-BE49-F238E27FC236}">
                <a16:creationId xmlns:a16="http://schemas.microsoft.com/office/drawing/2014/main" id="{B08773A9-8108-FD55-DF9E-ED2B80494358}"/>
              </a:ext>
            </a:extLst>
          </p:cNvPr>
          <p:cNvSpPr txBox="1"/>
          <p:nvPr/>
        </p:nvSpPr>
        <p:spPr>
          <a:xfrm>
            <a:off x="2765425" y="568325"/>
            <a:ext cx="12901613" cy="601663"/>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BLESSINGS ! </a:t>
            </a:r>
          </a:p>
        </p:txBody>
      </p:sp>
      <p:sp>
        <p:nvSpPr>
          <p:cNvPr id="26634" name="Freeform 7">
            <a:extLst>
              <a:ext uri="{FF2B5EF4-FFF2-40B4-BE49-F238E27FC236}">
                <a16:creationId xmlns:a16="http://schemas.microsoft.com/office/drawing/2014/main" id="{D4290624-03EE-0EEC-1AA1-F1E9B56C28A2}"/>
              </a:ext>
            </a:extLst>
          </p:cNvPr>
          <p:cNvSpPr>
            <a:spLocks/>
          </p:cNvSpPr>
          <p:nvPr/>
        </p:nvSpPr>
        <p:spPr bwMode="auto">
          <a:xfrm rot="19703777" flipH="1">
            <a:off x="-601663" y="998538"/>
            <a:ext cx="3471863" cy="1797050"/>
          </a:xfrm>
          <a:custGeom>
            <a:avLst/>
            <a:gdLst>
              <a:gd name="T0" fmla="*/ 3471680 w 3471679"/>
              <a:gd name="T1" fmla="*/ 0 h 1798041"/>
              <a:gd name="T2" fmla="*/ 0 w 3471679"/>
              <a:gd name="T3" fmla="*/ 0 h 1798041"/>
              <a:gd name="T4" fmla="*/ 0 w 3471679"/>
              <a:gd name="T5" fmla="*/ 1798040 h 1798041"/>
              <a:gd name="T6" fmla="*/ 3471680 w 3471679"/>
              <a:gd name="T7" fmla="*/ 1798040 h 1798041"/>
              <a:gd name="T8" fmla="*/ 3471680 w 3471679"/>
              <a:gd name="T9" fmla="*/ 0 h 1798041"/>
            </a:gdLst>
            <a:ahLst/>
            <a:cxnLst>
              <a:cxn ang="0">
                <a:pos x="T0" y="T1"/>
              </a:cxn>
              <a:cxn ang="0">
                <a:pos x="T2" y="T3"/>
              </a:cxn>
              <a:cxn ang="0">
                <a:pos x="T4" y="T5"/>
              </a:cxn>
              <a:cxn ang="0">
                <a:pos x="T6" y="T7"/>
              </a:cxn>
              <a:cxn ang="0">
                <a:pos x="T8" y="T9"/>
              </a:cxn>
            </a:cxnLst>
            <a:rect l="0" t="0" r="r" b="b"/>
            <a:pathLst>
              <a:path w="3471679" h="1798041">
                <a:moveTo>
                  <a:pt x="3471680" y="0"/>
                </a:moveTo>
                <a:lnTo>
                  <a:pt x="0" y="0"/>
                </a:lnTo>
                <a:lnTo>
                  <a:pt x="0" y="1798040"/>
                </a:lnTo>
                <a:lnTo>
                  <a:pt x="3471680" y="1798040"/>
                </a:lnTo>
                <a:lnTo>
                  <a:pt x="347168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a:extLst>
              <a:ext uri="{FF2B5EF4-FFF2-40B4-BE49-F238E27FC236}">
                <a16:creationId xmlns:a16="http://schemas.microsoft.com/office/drawing/2014/main" id="{908FB138-7C26-975A-2124-8043B3CA1031}"/>
              </a:ext>
            </a:extLst>
          </p:cNvPr>
          <p:cNvSpPr/>
          <p:nvPr/>
        </p:nvSpPr>
        <p:spPr>
          <a:xfrm>
            <a:off x="360059" y="1699771"/>
            <a:ext cx="1569631" cy="1072581"/>
          </a:xfrm>
          <a:custGeom>
            <a:avLst/>
            <a:gdLst/>
            <a:ahLst/>
            <a:cxnLst/>
            <a:rect l="l" t="t" r="r" b="b"/>
            <a:pathLst>
              <a:path w="1569631" h="1072581">
                <a:moveTo>
                  <a:pt x="0" y="0"/>
                </a:moveTo>
                <a:lnTo>
                  <a:pt x="1569632" y="0"/>
                </a:lnTo>
                <a:lnTo>
                  <a:pt x="1569632" y="1072581"/>
                </a:lnTo>
                <a:lnTo>
                  <a:pt x="0" y="1072581"/>
                </a:lnTo>
                <a:lnTo>
                  <a:pt x="0"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9" name="Freeform 9">
            <a:extLst>
              <a:ext uri="{FF2B5EF4-FFF2-40B4-BE49-F238E27FC236}">
                <a16:creationId xmlns:a16="http://schemas.microsoft.com/office/drawing/2014/main" id="{F72AFAF9-2B75-97AB-4C6C-17738709955F}"/>
              </a:ext>
            </a:extLst>
          </p:cNvPr>
          <p:cNvSpPr/>
          <p:nvPr/>
        </p:nvSpPr>
        <p:spPr>
          <a:xfrm flipH="1">
            <a:off x="16369578" y="1699771"/>
            <a:ext cx="1569631" cy="1072581"/>
          </a:xfrm>
          <a:custGeom>
            <a:avLst/>
            <a:gdLst/>
            <a:ahLst/>
            <a:cxnLst/>
            <a:rect l="l" t="t" r="r" b="b"/>
            <a:pathLst>
              <a:path w="1569631" h="1072581">
                <a:moveTo>
                  <a:pt x="1569631" y="0"/>
                </a:moveTo>
                <a:lnTo>
                  <a:pt x="0" y="0"/>
                </a:lnTo>
                <a:lnTo>
                  <a:pt x="0" y="1072581"/>
                </a:lnTo>
                <a:lnTo>
                  <a:pt x="1569631" y="1072581"/>
                </a:lnTo>
                <a:lnTo>
                  <a:pt x="1569631"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26641" name="Freeform 10">
            <a:extLst>
              <a:ext uri="{FF2B5EF4-FFF2-40B4-BE49-F238E27FC236}">
                <a16:creationId xmlns:a16="http://schemas.microsoft.com/office/drawing/2014/main" id="{4CD0929A-7570-86F3-41AC-99973A9890E3}"/>
              </a:ext>
            </a:extLst>
          </p:cNvPr>
          <p:cNvSpPr>
            <a:spLocks/>
          </p:cNvSpPr>
          <p:nvPr/>
        </p:nvSpPr>
        <p:spPr bwMode="auto">
          <a:xfrm>
            <a:off x="2163763" y="1028700"/>
            <a:ext cx="1204912" cy="660400"/>
          </a:xfrm>
          <a:custGeom>
            <a:avLst/>
            <a:gdLst>
              <a:gd name="T0" fmla="*/ 0 w 1204865"/>
              <a:gd name="T1" fmla="*/ 0 h 660668"/>
              <a:gd name="T2" fmla="*/ 1204865 w 1204865"/>
              <a:gd name="T3" fmla="*/ 0 h 660668"/>
              <a:gd name="T4" fmla="*/ 1204865 w 1204865"/>
              <a:gd name="T5" fmla="*/ 660668 h 660668"/>
              <a:gd name="T6" fmla="*/ 0 w 1204865"/>
              <a:gd name="T7" fmla="*/ 660668 h 660668"/>
              <a:gd name="T8" fmla="*/ 0 w 1204865"/>
              <a:gd name="T9" fmla="*/ 0 h 660668"/>
            </a:gdLst>
            <a:ahLst/>
            <a:cxnLst>
              <a:cxn ang="0">
                <a:pos x="T0" y="T1"/>
              </a:cxn>
              <a:cxn ang="0">
                <a:pos x="T2" y="T3"/>
              </a:cxn>
              <a:cxn ang="0">
                <a:pos x="T4" y="T5"/>
              </a:cxn>
              <a:cxn ang="0">
                <a:pos x="T6" y="T7"/>
              </a:cxn>
              <a:cxn ang="0">
                <a:pos x="T8" y="T9"/>
              </a:cxn>
            </a:cxnLst>
            <a:rect l="0" t="0" r="r" b="b"/>
            <a:pathLst>
              <a:path w="1204865" h="660668">
                <a:moveTo>
                  <a:pt x="0" y="0"/>
                </a:moveTo>
                <a:lnTo>
                  <a:pt x="1204865" y="0"/>
                </a:lnTo>
                <a:lnTo>
                  <a:pt x="1204865" y="660668"/>
                </a:lnTo>
                <a:lnTo>
                  <a:pt x="0" y="660668"/>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2" name="Freeform 11">
            <a:extLst>
              <a:ext uri="{FF2B5EF4-FFF2-40B4-BE49-F238E27FC236}">
                <a16:creationId xmlns:a16="http://schemas.microsoft.com/office/drawing/2014/main" id="{0192C514-CB89-2545-9AE7-2FB3022AA636}"/>
              </a:ext>
            </a:extLst>
          </p:cNvPr>
          <p:cNvSpPr>
            <a:spLocks/>
          </p:cNvSpPr>
          <p:nvPr/>
        </p:nvSpPr>
        <p:spPr bwMode="auto">
          <a:xfrm flipH="1">
            <a:off x="14919325" y="1039813"/>
            <a:ext cx="1204913" cy="660400"/>
          </a:xfrm>
          <a:custGeom>
            <a:avLst/>
            <a:gdLst>
              <a:gd name="T0" fmla="*/ 1204865 w 1204865"/>
              <a:gd name="T1" fmla="*/ 0 h 660668"/>
              <a:gd name="T2" fmla="*/ 0 w 1204865"/>
              <a:gd name="T3" fmla="*/ 0 h 660668"/>
              <a:gd name="T4" fmla="*/ 0 w 1204865"/>
              <a:gd name="T5" fmla="*/ 660667 h 660668"/>
              <a:gd name="T6" fmla="*/ 1204865 w 1204865"/>
              <a:gd name="T7" fmla="*/ 660667 h 660668"/>
              <a:gd name="T8" fmla="*/ 1204865 w 1204865"/>
              <a:gd name="T9" fmla="*/ 0 h 660668"/>
            </a:gdLst>
            <a:ahLst/>
            <a:cxnLst>
              <a:cxn ang="0">
                <a:pos x="T0" y="T1"/>
              </a:cxn>
              <a:cxn ang="0">
                <a:pos x="T2" y="T3"/>
              </a:cxn>
              <a:cxn ang="0">
                <a:pos x="T4" y="T5"/>
              </a:cxn>
              <a:cxn ang="0">
                <a:pos x="T6" y="T7"/>
              </a:cxn>
              <a:cxn ang="0">
                <a:pos x="T8" y="T9"/>
              </a:cxn>
            </a:cxnLst>
            <a:rect l="0" t="0" r="r" b="b"/>
            <a:pathLst>
              <a:path w="1204865" h="660668">
                <a:moveTo>
                  <a:pt x="1204865" y="0"/>
                </a:moveTo>
                <a:lnTo>
                  <a:pt x="0" y="0"/>
                </a:lnTo>
                <a:lnTo>
                  <a:pt x="0" y="660667"/>
                </a:lnTo>
                <a:lnTo>
                  <a:pt x="1204865" y="660667"/>
                </a:lnTo>
                <a:lnTo>
                  <a:pt x="1204865"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3" name="Freeform 12">
            <a:extLst>
              <a:ext uri="{FF2B5EF4-FFF2-40B4-BE49-F238E27FC236}">
                <a16:creationId xmlns:a16="http://schemas.microsoft.com/office/drawing/2014/main" id="{E6B00782-8C66-7C6B-53F1-59B2789C9B08}"/>
              </a:ext>
            </a:extLst>
          </p:cNvPr>
          <p:cNvSpPr>
            <a:spLocks/>
          </p:cNvSpPr>
          <p:nvPr/>
        </p:nvSpPr>
        <p:spPr bwMode="auto">
          <a:xfrm>
            <a:off x="8699500" y="7059613"/>
            <a:ext cx="1104900" cy="1220787"/>
          </a:xfrm>
          <a:custGeom>
            <a:avLst/>
            <a:gdLst>
              <a:gd name="T0" fmla="*/ 0 w 1104777"/>
              <a:gd name="T1" fmla="*/ 0 h 1220748"/>
              <a:gd name="T2" fmla="*/ 1104777 w 1104777"/>
              <a:gd name="T3" fmla="*/ 0 h 1220748"/>
              <a:gd name="T4" fmla="*/ 1104777 w 1104777"/>
              <a:gd name="T5" fmla="*/ 1220748 h 1220748"/>
              <a:gd name="T6" fmla="*/ 0 w 1104777"/>
              <a:gd name="T7" fmla="*/ 1220748 h 1220748"/>
              <a:gd name="T8" fmla="*/ 0 w 1104777"/>
              <a:gd name="T9" fmla="*/ 0 h 1220748"/>
            </a:gdLst>
            <a:ahLst/>
            <a:cxnLst>
              <a:cxn ang="0">
                <a:pos x="T0" y="T1"/>
              </a:cxn>
              <a:cxn ang="0">
                <a:pos x="T2" y="T3"/>
              </a:cxn>
              <a:cxn ang="0">
                <a:pos x="T4" y="T5"/>
              </a:cxn>
              <a:cxn ang="0">
                <a:pos x="T6" y="T7"/>
              </a:cxn>
              <a:cxn ang="0">
                <a:pos x="T8" y="T9"/>
              </a:cxn>
            </a:cxnLst>
            <a:rect l="0" t="0" r="r" b="b"/>
            <a:pathLst>
              <a:path w="1104777" h="1220748">
                <a:moveTo>
                  <a:pt x="0" y="0"/>
                </a:moveTo>
                <a:lnTo>
                  <a:pt x="1104777" y="0"/>
                </a:lnTo>
                <a:lnTo>
                  <a:pt x="1104777" y="1220748"/>
                </a:lnTo>
                <a:lnTo>
                  <a:pt x="0" y="122074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4" name="Freeform 13">
            <a:extLst>
              <a:ext uri="{FF2B5EF4-FFF2-40B4-BE49-F238E27FC236}">
                <a16:creationId xmlns:a16="http://schemas.microsoft.com/office/drawing/2014/main" id="{7AE16ADE-14D4-E41B-8C05-6BA8C4C588F6}"/>
              </a:ext>
            </a:extLst>
          </p:cNvPr>
          <p:cNvSpPr>
            <a:spLocks/>
          </p:cNvSpPr>
          <p:nvPr/>
        </p:nvSpPr>
        <p:spPr bwMode="auto">
          <a:xfrm>
            <a:off x="0" y="5143500"/>
            <a:ext cx="8029575" cy="5357813"/>
          </a:xfrm>
          <a:custGeom>
            <a:avLst/>
            <a:gdLst>
              <a:gd name="T0" fmla="*/ 0 w 8029291"/>
              <a:gd name="T1" fmla="*/ 0 h 5357727"/>
              <a:gd name="T2" fmla="*/ 8029291 w 8029291"/>
              <a:gd name="T3" fmla="*/ 0 h 5357727"/>
              <a:gd name="T4" fmla="*/ 8029291 w 8029291"/>
              <a:gd name="T5" fmla="*/ 5357727 h 5357727"/>
              <a:gd name="T6" fmla="*/ 0 w 8029291"/>
              <a:gd name="T7" fmla="*/ 5357727 h 5357727"/>
              <a:gd name="T8" fmla="*/ 0 w 8029291"/>
              <a:gd name="T9" fmla="*/ 0 h 5357727"/>
            </a:gdLst>
            <a:ahLst/>
            <a:cxnLst>
              <a:cxn ang="0">
                <a:pos x="T0" y="T1"/>
              </a:cxn>
              <a:cxn ang="0">
                <a:pos x="T2" y="T3"/>
              </a:cxn>
              <a:cxn ang="0">
                <a:pos x="T4" y="T5"/>
              </a:cxn>
              <a:cxn ang="0">
                <a:pos x="T6" y="T7"/>
              </a:cxn>
              <a:cxn ang="0">
                <a:pos x="T8" y="T9"/>
              </a:cxn>
            </a:cxnLst>
            <a:rect l="0" t="0" r="r" b="b"/>
            <a:pathLst>
              <a:path w="8029291" h="5357727">
                <a:moveTo>
                  <a:pt x="0" y="0"/>
                </a:moveTo>
                <a:lnTo>
                  <a:pt x="8029291" y="0"/>
                </a:lnTo>
                <a:lnTo>
                  <a:pt x="8029291" y="5357727"/>
                </a:lnTo>
                <a:lnTo>
                  <a:pt x="0" y="5357727"/>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TextBox 14">
            <a:extLst>
              <a:ext uri="{FF2B5EF4-FFF2-40B4-BE49-F238E27FC236}">
                <a16:creationId xmlns:a16="http://schemas.microsoft.com/office/drawing/2014/main" id="{1C33B8D0-201C-4000-45EA-839F9C32DE39}"/>
              </a:ext>
            </a:extLst>
          </p:cNvPr>
          <p:cNvSpPr txBox="1"/>
          <p:nvPr/>
        </p:nvSpPr>
        <p:spPr>
          <a:xfrm>
            <a:off x="5022850" y="3000375"/>
            <a:ext cx="8458200" cy="1787525"/>
          </a:xfrm>
          <a:prstGeom prst="rect">
            <a:avLst/>
          </a:prstGeom>
        </p:spPr>
        <p:txBody>
          <a:bodyPr lIns="0" tIns="0" rIns="0" bIns="0">
            <a:spAutoFit/>
          </a:bodyPr>
          <a:lstStyle/>
          <a:p>
            <a:pPr algn="ctr" eaLnBrk="1" fontAlgn="auto" hangingPunct="1">
              <a:lnSpc>
                <a:spcPts val="5576"/>
              </a:lnSpc>
              <a:spcAft>
                <a:spcPts val="0"/>
              </a:spcAft>
              <a:defRPr/>
            </a:pPr>
            <a:r>
              <a:rPr lang="en-US" sz="4686">
                <a:solidFill>
                  <a:srgbClr val="832120"/>
                </a:solidFill>
                <a:latin typeface="Biski"/>
                <a:ea typeface="Biski"/>
                <a:cs typeface="Biski"/>
                <a:sym typeface="Biski"/>
              </a:rPr>
              <a:t>"May your day be filled with peace, love, and light."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BDBF34C-CAB7-F37C-09D5-26E472C0FC3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5124" name="Freeform 3">
            <a:extLst>
              <a:ext uri="{FF2B5EF4-FFF2-40B4-BE49-F238E27FC236}">
                <a16:creationId xmlns:a16="http://schemas.microsoft.com/office/drawing/2014/main" id="{7104288D-FCE9-C6DA-FF8A-4036E312EC2D}"/>
              </a:ext>
            </a:extLst>
          </p:cNvPr>
          <p:cNvSpPr>
            <a:spLocks/>
          </p:cNvSpPr>
          <p:nvPr/>
        </p:nvSpPr>
        <p:spPr bwMode="auto">
          <a:xfrm>
            <a:off x="1577975" y="2166938"/>
            <a:ext cx="15132050" cy="6354762"/>
          </a:xfrm>
          <a:custGeom>
            <a:avLst/>
            <a:gdLst>
              <a:gd name="T0" fmla="*/ 0 w 15130616"/>
              <a:gd name="T1" fmla="*/ 0 h 6354859"/>
              <a:gd name="T2" fmla="*/ 15130616 w 15130616"/>
              <a:gd name="T3" fmla="*/ 0 h 6354859"/>
              <a:gd name="T4" fmla="*/ 15130616 w 15130616"/>
              <a:gd name="T5" fmla="*/ 6354859 h 6354859"/>
              <a:gd name="T6" fmla="*/ 0 w 15130616"/>
              <a:gd name="T7" fmla="*/ 6354859 h 6354859"/>
              <a:gd name="T8" fmla="*/ 0 w 15130616"/>
              <a:gd name="T9" fmla="*/ 0 h 6354859"/>
            </a:gdLst>
            <a:ahLst/>
            <a:cxnLst>
              <a:cxn ang="0">
                <a:pos x="T0" y="T1"/>
              </a:cxn>
              <a:cxn ang="0">
                <a:pos x="T2" y="T3"/>
              </a:cxn>
              <a:cxn ang="0">
                <a:pos x="T4" y="T5"/>
              </a:cxn>
              <a:cxn ang="0">
                <a:pos x="T6" y="T7"/>
              </a:cxn>
              <a:cxn ang="0">
                <a:pos x="T8" y="T9"/>
              </a:cxn>
            </a:cxnLst>
            <a:rect l="0" t="0" r="r" b="b"/>
            <a:pathLst>
              <a:path w="15130616" h="6354859">
                <a:moveTo>
                  <a:pt x="0" y="0"/>
                </a:moveTo>
                <a:lnTo>
                  <a:pt x="15130616" y="0"/>
                </a:lnTo>
                <a:lnTo>
                  <a:pt x="15130616" y="6354859"/>
                </a:lnTo>
                <a:lnTo>
                  <a:pt x="0" y="6354859"/>
                </a:lnTo>
                <a:lnTo>
                  <a:pt x="0" y="0"/>
                </a:lnTo>
                <a:close/>
              </a:path>
            </a:pathLst>
          </a:custGeom>
          <a:blipFill dpi="0" rotWithShape="1">
            <a:blip r:embed="rId3">
              <a:alphaModFix amt="78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Freeform 4">
            <a:extLst>
              <a:ext uri="{FF2B5EF4-FFF2-40B4-BE49-F238E27FC236}">
                <a16:creationId xmlns:a16="http://schemas.microsoft.com/office/drawing/2014/main" id="{02531BCB-EE35-ED79-BBFD-8C577388FC92}"/>
              </a:ext>
            </a:extLst>
          </p:cNvPr>
          <p:cNvSpPr>
            <a:spLocks/>
          </p:cNvSpPr>
          <p:nvPr/>
        </p:nvSpPr>
        <p:spPr bwMode="auto">
          <a:xfrm rot="3065481">
            <a:off x="-9526" y="-153987"/>
            <a:ext cx="2068513" cy="3684588"/>
          </a:xfrm>
          <a:custGeom>
            <a:avLst/>
            <a:gdLst>
              <a:gd name="T0" fmla="*/ 0 w 2067569"/>
              <a:gd name="T1" fmla="*/ 0 h 3683865"/>
              <a:gd name="T2" fmla="*/ 2067569 w 2067569"/>
              <a:gd name="T3" fmla="*/ 0 h 3683865"/>
              <a:gd name="T4" fmla="*/ 2067569 w 2067569"/>
              <a:gd name="T5" fmla="*/ 3683866 h 3683865"/>
              <a:gd name="T6" fmla="*/ 0 w 2067569"/>
              <a:gd name="T7" fmla="*/ 3683866 h 3683865"/>
              <a:gd name="T8" fmla="*/ 0 w 2067569"/>
              <a:gd name="T9" fmla="*/ 0 h 3683865"/>
            </a:gdLst>
            <a:ahLst/>
            <a:cxnLst>
              <a:cxn ang="0">
                <a:pos x="T0" y="T1"/>
              </a:cxn>
              <a:cxn ang="0">
                <a:pos x="T2" y="T3"/>
              </a:cxn>
              <a:cxn ang="0">
                <a:pos x="T4" y="T5"/>
              </a:cxn>
              <a:cxn ang="0">
                <a:pos x="T6" y="T7"/>
              </a:cxn>
              <a:cxn ang="0">
                <a:pos x="T8" y="T9"/>
              </a:cxn>
            </a:cxnLst>
            <a:rect l="0" t="0" r="r" b="b"/>
            <a:pathLst>
              <a:path w="2067569" h="3683865">
                <a:moveTo>
                  <a:pt x="0" y="0"/>
                </a:moveTo>
                <a:lnTo>
                  <a:pt x="2067569" y="0"/>
                </a:lnTo>
                <a:lnTo>
                  <a:pt x="2067569" y="3683866"/>
                </a:lnTo>
                <a:lnTo>
                  <a:pt x="0" y="368386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 name="Freeform 5">
            <a:extLst>
              <a:ext uri="{FF2B5EF4-FFF2-40B4-BE49-F238E27FC236}">
                <a16:creationId xmlns:a16="http://schemas.microsoft.com/office/drawing/2014/main" id="{68ADB33A-2B58-B702-0A11-DAFBE9DCA8EC}"/>
              </a:ext>
            </a:extLst>
          </p:cNvPr>
          <p:cNvSpPr>
            <a:spLocks/>
          </p:cNvSpPr>
          <p:nvPr/>
        </p:nvSpPr>
        <p:spPr bwMode="auto">
          <a:xfrm rot="18552967" flipH="1">
            <a:off x="16221869" y="-159543"/>
            <a:ext cx="2066925" cy="3684587"/>
          </a:xfrm>
          <a:custGeom>
            <a:avLst/>
            <a:gdLst>
              <a:gd name="T0" fmla="*/ 2067569 w 2067569"/>
              <a:gd name="T1" fmla="*/ 0 h 3683865"/>
              <a:gd name="T2" fmla="*/ 0 w 2067569"/>
              <a:gd name="T3" fmla="*/ 0 h 3683865"/>
              <a:gd name="T4" fmla="*/ 0 w 2067569"/>
              <a:gd name="T5" fmla="*/ 3683865 h 3683865"/>
              <a:gd name="T6" fmla="*/ 2067569 w 2067569"/>
              <a:gd name="T7" fmla="*/ 3683865 h 3683865"/>
              <a:gd name="T8" fmla="*/ 2067569 w 2067569"/>
              <a:gd name="T9" fmla="*/ 0 h 3683865"/>
            </a:gdLst>
            <a:ahLst/>
            <a:cxnLst>
              <a:cxn ang="0">
                <a:pos x="T0" y="T1"/>
              </a:cxn>
              <a:cxn ang="0">
                <a:pos x="T2" y="T3"/>
              </a:cxn>
              <a:cxn ang="0">
                <a:pos x="T4" y="T5"/>
              </a:cxn>
              <a:cxn ang="0">
                <a:pos x="T6" y="T7"/>
              </a:cxn>
              <a:cxn ang="0">
                <a:pos x="T8" y="T9"/>
              </a:cxn>
            </a:cxnLst>
            <a:rect l="0" t="0" r="r" b="b"/>
            <a:pathLst>
              <a:path w="2067569" h="3683865">
                <a:moveTo>
                  <a:pt x="2067569" y="0"/>
                </a:moveTo>
                <a:lnTo>
                  <a:pt x="0" y="0"/>
                </a:lnTo>
                <a:lnTo>
                  <a:pt x="0" y="3683865"/>
                </a:lnTo>
                <a:lnTo>
                  <a:pt x="2067569" y="3683865"/>
                </a:lnTo>
                <a:lnTo>
                  <a:pt x="2067569"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6">
            <a:extLst>
              <a:ext uri="{FF2B5EF4-FFF2-40B4-BE49-F238E27FC236}">
                <a16:creationId xmlns:a16="http://schemas.microsoft.com/office/drawing/2014/main" id="{E57D7F25-997C-E976-624A-2BA4866BFDE4}"/>
              </a:ext>
            </a:extLst>
          </p:cNvPr>
          <p:cNvSpPr>
            <a:spLocks/>
          </p:cNvSpPr>
          <p:nvPr/>
        </p:nvSpPr>
        <p:spPr bwMode="auto">
          <a:xfrm rot="8427593">
            <a:off x="2546350" y="5694363"/>
            <a:ext cx="942975" cy="1712912"/>
          </a:xfrm>
          <a:custGeom>
            <a:avLst/>
            <a:gdLst>
              <a:gd name="T0" fmla="*/ 0 w 943919"/>
              <a:gd name="T1" fmla="*/ 0 h 1712324"/>
              <a:gd name="T2" fmla="*/ 943918 w 943919"/>
              <a:gd name="T3" fmla="*/ 0 h 1712324"/>
              <a:gd name="T4" fmla="*/ 943918 w 943919"/>
              <a:gd name="T5" fmla="*/ 1712324 h 1712324"/>
              <a:gd name="T6" fmla="*/ 0 w 943919"/>
              <a:gd name="T7" fmla="*/ 1712324 h 1712324"/>
              <a:gd name="T8" fmla="*/ 0 w 943919"/>
              <a:gd name="T9" fmla="*/ 0 h 1712324"/>
            </a:gdLst>
            <a:ahLst/>
            <a:cxnLst>
              <a:cxn ang="0">
                <a:pos x="T0" y="T1"/>
              </a:cxn>
              <a:cxn ang="0">
                <a:pos x="T2" y="T3"/>
              </a:cxn>
              <a:cxn ang="0">
                <a:pos x="T4" y="T5"/>
              </a:cxn>
              <a:cxn ang="0">
                <a:pos x="T6" y="T7"/>
              </a:cxn>
              <a:cxn ang="0">
                <a:pos x="T8" y="T9"/>
              </a:cxn>
            </a:cxnLst>
            <a:rect l="0" t="0" r="r" b="b"/>
            <a:pathLst>
              <a:path w="943919" h="1712324">
                <a:moveTo>
                  <a:pt x="0" y="0"/>
                </a:moveTo>
                <a:lnTo>
                  <a:pt x="943918" y="0"/>
                </a:lnTo>
                <a:lnTo>
                  <a:pt x="943918" y="1712324"/>
                </a:lnTo>
                <a:lnTo>
                  <a:pt x="0" y="1712324"/>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TextBox 7">
            <a:extLst>
              <a:ext uri="{FF2B5EF4-FFF2-40B4-BE49-F238E27FC236}">
                <a16:creationId xmlns:a16="http://schemas.microsoft.com/office/drawing/2014/main" id="{6B5AFCFD-3961-8953-F482-33C7B23BA72C}"/>
              </a:ext>
            </a:extLst>
          </p:cNvPr>
          <p:cNvSpPr txBox="1"/>
          <p:nvPr/>
        </p:nvSpPr>
        <p:spPr>
          <a:xfrm>
            <a:off x="2693988" y="266700"/>
            <a:ext cx="12900025" cy="1035050"/>
          </a:xfrm>
          <a:prstGeom prst="rect">
            <a:avLst/>
          </a:prstGeom>
        </p:spPr>
        <p:txBody>
          <a:bodyPr lIns="0" tIns="0" rIns="0" bIns="0">
            <a:spAutoFit/>
          </a:bodyPr>
          <a:lstStyle/>
          <a:p>
            <a:pPr algn="ctr" eaLnBrk="1" fontAlgn="auto" hangingPunct="1">
              <a:lnSpc>
                <a:spcPts val="3421"/>
              </a:lnSpc>
              <a:spcBef>
                <a:spcPts val="0"/>
              </a:spcBef>
              <a:spcAft>
                <a:spcPts val="0"/>
              </a:spcAft>
              <a:defRPr/>
            </a:pPr>
            <a:endParaRPr>
              <a:latin typeface="+mn-lt"/>
            </a:endParaRPr>
          </a:p>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A Prayer for Peace</a:t>
            </a:r>
          </a:p>
        </p:txBody>
      </p:sp>
      <p:sp>
        <p:nvSpPr>
          <p:cNvPr id="8" name="TextBox 8">
            <a:extLst>
              <a:ext uri="{FF2B5EF4-FFF2-40B4-BE49-F238E27FC236}">
                <a16:creationId xmlns:a16="http://schemas.microsoft.com/office/drawing/2014/main" id="{F78BE8D7-343A-EF26-545B-A927D11ED1BE}"/>
              </a:ext>
            </a:extLst>
          </p:cNvPr>
          <p:cNvSpPr txBox="1"/>
          <p:nvPr/>
        </p:nvSpPr>
        <p:spPr>
          <a:xfrm>
            <a:off x="2563813" y="1484313"/>
            <a:ext cx="12685712" cy="7805737"/>
          </a:xfrm>
          <a:prstGeom prst="rect">
            <a:avLst/>
          </a:prstGeom>
        </p:spPr>
        <p:txBody>
          <a:bodyPr lIns="0" tIns="0" rIns="0" bIns="0">
            <a:spAutoFit/>
          </a:bodyPr>
          <a:lstStyle/>
          <a:p>
            <a:pPr algn="ctr" eaLnBrk="1" fontAlgn="auto" hangingPunct="1">
              <a:lnSpc>
                <a:spcPts val="4370"/>
              </a:lnSpc>
              <a:spcBef>
                <a:spcPts val="0"/>
              </a:spcBef>
              <a:spcAft>
                <a:spcPts val="0"/>
              </a:spcAft>
              <a:defRPr/>
            </a:pPr>
            <a:endParaRPr>
              <a:latin typeface="+mn-lt"/>
            </a:endParaRPr>
          </a:p>
          <a:p>
            <a:pPr algn="ctr" eaLnBrk="1" fontAlgn="auto" hangingPunct="1">
              <a:lnSpc>
                <a:spcPts val="4370"/>
              </a:lnSpc>
              <a:spcBef>
                <a:spcPts val="0"/>
              </a:spcBef>
              <a:spcAft>
                <a:spcPts val="0"/>
              </a:spcAft>
              <a:defRPr/>
            </a:pPr>
            <a:r>
              <a:rPr lang="en-US" sz="3672" b="1">
                <a:solidFill>
                  <a:srgbClr val="3C1712"/>
                </a:solidFill>
                <a:latin typeface="Biski Bold"/>
                <a:ea typeface="Biski Bold"/>
                <a:cs typeface="Biski Bold"/>
                <a:sym typeface="Biski Bold"/>
              </a:rPr>
              <a:t>Lord Jesus,</a:t>
            </a:r>
          </a:p>
          <a:p>
            <a:pPr algn="ctr" eaLnBrk="1" fontAlgn="auto" hangingPunct="1">
              <a:lnSpc>
                <a:spcPts val="4370"/>
              </a:lnSpc>
              <a:spcBef>
                <a:spcPts val="0"/>
              </a:spcBef>
              <a:spcAft>
                <a:spcPts val="0"/>
              </a:spcAft>
              <a:defRPr/>
            </a:pPr>
            <a:r>
              <a:rPr lang="en-US" sz="3672" b="1">
                <a:solidFill>
                  <a:srgbClr val="3C1712"/>
                </a:solidFill>
                <a:latin typeface="Biski Bold"/>
                <a:ea typeface="Biski Bold"/>
                <a:cs typeface="Biski Bold"/>
                <a:sym typeface="Biski Bold"/>
              </a:rPr>
              <a:t> You are our peace in the midst of all storms.</a:t>
            </a:r>
          </a:p>
          <a:p>
            <a:pPr algn="ctr" eaLnBrk="1" fontAlgn="auto" hangingPunct="1">
              <a:lnSpc>
                <a:spcPts val="4370"/>
              </a:lnSpc>
              <a:spcBef>
                <a:spcPts val="0"/>
              </a:spcBef>
              <a:spcAft>
                <a:spcPts val="0"/>
              </a:spcAft>
              <a:defRPr/>
            </a:pPr>
            <a:r>
              <a:rPr lang="en-US" sz="3672" b="1">
                <a:solidFill>
                  <a:srgbClr val="3C1712"/>
                </a:solidFill>
                <a:latin typeface="Biski Bold"/>
                <a:ea typeface="Biski Bold"/>
                <a:cs typeface="Biski Bold"/>
                <a:sym typeface="Biski Bold"/>
              </a:rPr>
              <a:t> Quiet our restless hearts so we may listen to You within.</a:t>
            </a:r>
          </a:p>
          <a:p>
            <a:pPr algn="ctr" eaLnBrk="1" fontAlgn="auto" hangingPunct="1">
              <a:lnSpc>
                <a:spcPts val="4370"/>
              </a:lnSpc>
              <a:spcBef>
                <a:spcPts val="0"/>
              </a:spcBef>
              <a:spcAft>
                <a:spcPts val="0"/>
              </a:spcAft>
              <a:defRPr/>
            </a:pPr>
            <a:r>
              <a:rPr lang="en-US" sz="3672" b="1">
                <a:solidFill>
                  <a:srgbClr val="3C1712"/>
                </a:solidFill>
                <a:latin typeface="Biski Bold"/>
                <a:ea typeface="Biski Bold"/>
                <a:cs typeface="Biski Bold"/>
                <a:sym typeface="Biski Bold"/>
              </a:rPr>
              <a:t> Help us to live each moment with love, patience, and kindness,</a:t>
            </a:r>
          </a:p>
          <a:p>
            <a:pPr algn="ctr" eaLnBrk="1" fontAlgn="auto" hangingPunct="1">
              <a:lnSpc>
                <a:spcPts val="4370"/>
              </a:lnSpc>
              <a:spcBef>
                <a:spcPts val="0"/>
              </a:spcBef>
              <a:spcAft>
                <a:spcPts val="0"/>
              </a:spcAft>
              <a:defRPr/>
            </a:pPr>
            <a:r>
              <a:rPr lang="en-US" sz="3672" b="1">
                <a:solidFill>
                  <a:srgbClr val="3C1712"/>
                </a:solidFill>
                <a:latin typeface="Biski Bold"/>
                <a:ea typeface="Biski Bold"/>
                <a:cs typeface="Biski Bold"/>
                <a:sym typeface="Biski Bold"/>
              </a:rPr>
              <a:t> so that the children in our care may learn peace through us.</a:t>
            </a:r>
          </a:p>
          <a:p>
            <a:pPr algn="ctr" eaLnBrk="1" fontAlgn="auto" hangingPunct="1">
              <a:lnSpc>
                <a:spcPts val="4370"/>
              </a:lnSpc>
              <a:spcBef>
                <a:spcPts val="0"/>
              </a:spcBef>
              <a:spcAft>
                <a:spcPts val="0"/>
              </a:spcAft>
              <a:defRPr/>
            </a:pPr>
            <a:r>
              <a:rPr lang="en-US" sz="3672" b="1">
                <a:solidFill>
                  <a:srgbClr val="3C1712"/>
                </a:solidFill>
                <a:latin typeface="Biski Bold"/>
                <a:ea typeface="Biski Bold"/>
                <a:cs typeface="Biski Bold"/>
                <a:sym typeface="Biski Bold"/>
              </a:rPr>
              <a:t> May we, like You, welcome and learn from them —</a:t>
            </a:r>
          </a:p>
          <a:p>
            <a:pPr algn="ctr" eaLnBrk="1" fontAlgn="auto" hangingPunct="1">
              <a:lnSpc>
                <a:spcPts val="4370"/>
              </a:lnSpc>
              <a:spcBef>
                <a:spcPts val="0"/>
              </a:spcBef>
              <a:spcAft>
                <a:spcPts val="0"/>
              </a:spcAft>
              <a:defRPr/>
            </a:pPr>
            <a:r>
              <a:rPr lang="en-US" sz="3672" b="1">
                <a:solidFill>
                  <a:srgbClr val="3C1712"/>
                </a:solidFill>
                <a:latin typeface="Biski Bold"/>
                <a:ea typeface="Biski Bold"/>
                <a:cs typeface="Biski Bold"/>
                <a:sym typeface="Biski Bold"/>
              </a:rPr>
              <a:t> seeing in their joy and trust the simplicity of Your Kingdom.</a:t>
            </a:r>
          </a:p>
          <a:p>
            <a:pPr algn="ctr" eaLnBrk="1" fontAlgn="auto" hangingPunct="1">
              <a:lnSpc>
                <a:spcPts val="4370"/>
              </a:lnSpc>
              <a:spcBef>
                <a:spcPts val="0"/>
              </a:spcBef>
              <a:spcAft>
                <a:spcPts val="0"/>
              </a:spcAft>
              <a:defRPr/>
            </a:pPr>
            <a:r>
              <a:rPr lang="en-US" sz="3672" b="1">
                <a:solidFill>
                  <a:srgbClr val="3C1712"/>
                </a:solidFill>
                <a:latin typeface="Biski Bold"/>
                <a:ea typeface="Biski Bold"/>
                <a:cs typeface="Biski Bold"/>
                <a:sym typeface="Biski Bold"/>
              </a:rPr>
              <a:t> Amen.</a:t>
            </a:r>
          </a:p>
          <a:p>
            <a:pPr algn="ctr" eaLnBrk="1" fontAlgn="auto" hangingPunct="1">
              <a:lnSpc>
                <a:spcPts val="4370"/>
              </a:lnSpc>
              <a:spcBef>
                <a:spcPts val="0"/>
              </a:spcBef>
              <a:spcAft>
                <a:spcPts val="0"/>
              </a:spcAft>
              <a:defRPr/>
            </a:pPr>
            <a:endParaRPr lang="en-US" sz="3672" b="1">
              <a:solidFill>
                <a:srgbClr val="3C1712"/>
              </a:solidFill>
              <a:latin typeface="Biski Bold"/>
              <a:ea typeface="Biski Bold"/>
              <a:cs typeface="Biski Bold"/>
              <a:sym typeface="Biski Bold"/>
            </a:endParaRPr>
          </a:p>
        </p:txBody>
      </p:sp>
      <p:sp>
        <p:nvSpPr>
          <p:cNvPr id="5130" name="Freeform 9">
            <a:extLst>
              <a:ext uri="{FF2B5EF4-FFF2-40B4-BE49-F238E27FC236}">
                <a16:creationId xmlns:a16="http://schemas.microsoft.com/office/drawing/2014/main" id="{39767910-FA56-FA1C-E629-2B23B7CAA715}"/>
              </a:ext>
            </a:extLst>
          </p:cNvPr>
          <p:cNvSpPr>
            <a:spLocks/>
          </p:cNvSpPr>
          <p:nvPr/>
        </p:nvSpPr>
        <p:spPr bwMode="auto">
          <a:xfrm rot="-2526737">
            <a:off x="14776450" y="2662238"/>
            <a:ext cx="944563" cy="1712912"/>
          </a:xfrm>
          <a:custGeom>
            <a:avLst/>
            <a:gdLst>
              <a:gd name="T0" fmla="*/ 0 w 943919"/>
              <a:gd name="T1" fmla="*/ 0 h 1712324"/>
              <a:gd name="T2" fmla="*/ 943918 w 943919"/>
              <a:gd name="T3" fmla="*/ 0 h 1712324"/>
              <a:gd name="T4" fmla="*/ 943918 w 943919"/>
              <a:gd name="T5" fmla="*/ 1712323 h 1712324"/>
              <a:gd name="T6" fmla="*/ 0 w 943919"/>
              <a:gd name="T7" fmla="*/ 1712323 h 1712324"/>
              <a:gd name="T8" fmla="*/ 0 w 943919"/>
              <a:gd name="T9" fmla="*/ 0 h 1712324"/>
            </a:gdLst>
            <a:ahLst/>
            <a:cxnLst>
              <a:cxn ang="0">
                <a:pos x="T0" y="T1"/>
              </a:cxn>
              <a:cxn ang="0">
                <a:pos x="T2" y="T3"/>
              </a:cxn>
              <a:cxn ang="0">
                <a:pos x="T4" y="T5"/>
              </a:cxn>
              <a:cxn ang="0">
                <a:pos x="T6" y="T7"/>
              </a:cxn>
              <a:cxn ang="0">
                <a:pos x="T8" y="T9"/>
              </a:cxn>
            </a:cxnLst>
            <a:rect l="0" t="0" r="r" b="b"/>
            <a:pathLst>
              <a:path w="943919" h="1712324">
                <a:moveTo>
                  <a:pt x="0" y="0"/>
                </a:moveTo>
                <a:lnTo>
                  <a:pt x="943918" y="0"/>
                </a:lnTo>
                <a:lnTo>
                  <a:pt x="943918" y="1712323"/>
                </a:lnTo>
                <a:lnTo>
                  <a:pt x="0" y="171232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A515730-A23A-11ED-FBC0-F2A12793157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6148" name="Freeform 3">
            <a:extLst>
              <a:ext uri="{FF2B5EF4-FFF2-40B4-BE49-F238E27FC236}">
                <a16:creationId xmlns:a16="http://schemas.microsoft.com/office/drawing/2014/main" id="{9002B036-E6FA-047F-F9C6-0AB405B324F8}"/>
              </a:ext>
            </a:extLst>
          </p:cNvPr>
          <p:cNvSpPr>
            <a:spLocks/>
          </p:cNvSpPr>
          <p:nvPr/>
        </p:nvSpPr>
        <p:spPr bwMode="auto">
          <a:xfrm>
            <a:off x="3152775" y="2214563"/>
            <a:ext cx="11982450" cy="2657475"/>
          </a:xfrm>
          <a:custGeom>
            <a:avLst/>
            <a:gdLst>
              <a:gd name="T0" fmla="*/ 0 w 11983261"/>
              <a:gd name="T1" fmla="*/ 0 h 2656289"/>
              <a:gd name="T2" fmla="*/ 11983260 w 11983261"/>
              <a:gd name="T3" fmla="*/ 0 h 2656289"/>
              <a:gd name="T4" fmla="*/ 11983260 w 11983261"/>
              <a:gd name="T5" fmla="*/ 2656290 h 2656289"/>
              <a:gd name="T6" fmla="*/ 0 w 11983261"/>
              <a:gd name="T7" fmla="*/ 2656290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0" y="0"/>
                </a:lnTo>
                <a:lnTo>
                  <a:pt x="11983260" y="2656290"/>
                </a:lnTo>
                <a:lnTo>
                  <a:pt x="0" y="265629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 name="Freeform 4">
            <a:extLst>
              <a:ext uri="{FF2B5EF4-FFF2-40B4-BE49-F238E27FC236}">
                <a16:creationId xmlns:a16="http://schemas.microsoft.com/office/drawing/2014/main" id="{C9257B07-16DE-A7A6-DBBE-5DE4C224A7FF}"/>
              </a:ext>
            </a:extLst>
          </p:cNvPr>
          <p:cNvSpPr>
            <a:spLocks/>
          </p:cNvSpPr>
          <p:nvPr/>
        </p:nvSpPr>
        <p:spPr bwMode="auto">
          <a:xfrm>
            <a:off x="3152775" y="4519613"/>
            <a:ext cx="11982450" cy="2655887"/>
          </a:xfrm>
          <a:custGeom>
            <a:avLst/>
            <a:gdLst>
              <a:gd name="T0" fmla="*/ 0 w 11983261"/>
              <a:gd name="T1" fmla="*/ 0 h 2656289"/>
              <a:gd name="T2" fmla="*/ 11983260 w 11983261"/>
              <a:gd name="T3" fmla="*/ 0 h 2656289"/>
              <a:gd name="T4" fmla="*/ 11983260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0" y="0"/>
                </a:lnTo>
                <a:lnTo>
                  <a:pt x="11983260" y="2656289"/>
                </a:lnTo>
                <a:lnTo>
                  <a:pt x="0" y="265628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 name="Freeform 5">
            <a:extLst>
              <a:ext uri="{FF2B5EF4-FFF2-40B4-BE49-F238E27FC236}">
                <a16:creationId xmlns:a16="http://schemas.microsoft.com/office/drawing/2014/main" id="{15C52279-5973-CA85-C5A5-5A0FD85A63D9}"/>
              </a:ext>
            </a:extLst>
          </p:cNvPr>
          <p:cNvSpPr>
            <a:spLocks/>
          </p:cNvSpPr>
          <p:nvPr/>
        </p:nvSpPr>
        <p:spPr bwMode="auto">
          <a:xfrm>
            <a:off x="3152775" y="6823075"/>
            <a:ext cx="11982450" cy="2655888"/>
          </a:xfrm>
          <a:custGeom>
            <a:avLst/>
            <a:gdLst>
              <a:gd name="T0" fmla="*/ 0 w 11983261"/>
              <a:gd name="T1" fmla="*/ 0 h 2656289"/>
              <a:gd name="T2" fmla="*/ 11983260 w 11983261"/>
              <a:gd name="T3" fmla="*/ 0 h 2656289"/>
              <a:gd name="T4" fmla="*/ 11983260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0" y="0"/>
                </a:lnTo>
                <a:lnTo>
                  <a:pt x="11983260" y="2656289"/>
                </a:lnTo>
                <a:lnTo>
                  <a:pt x="0" y="265628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 name="Freeform 6">
            <a:extLst>
              <a:ext uri="{FF2B5EF4-FFF2-40B4-BE49-F238E27FC236}">
                <a16:creationId xmlns:a16="http://schemas.microsoft.com/office/drawing/2014/main" id="{29171416-D144-D13C-79D7-B103A7D789B2}"/>
              </a:ext>
            </a:extLst>
          </p:cNvPr>
          <p:cNvSpPr>
            <a:spLocks/>
          </p:cNvSpPr>
          <p:nvPr/>
        </p:nvSpPr>
        <p:spPr bwMode="auto">
          <a:xfrm rot="-2342360">
            <a:off x="-663575" y="2659063"/>
            <a:ext cx="6178550" cy="1768475"/>
          </a:xfrm>
          <a:custGeom>
            <a:avLst/>
            <a:gdLst>
              <a:gd name="T0" fmla="*/ 0 w 6179068"/>
              <a:gd name="T1" fmla="*/ 0 h 1768758"/>
              <a:gd name="T2" fmla="*/ 6179068 w 6179068"/>
              <a:gd name="T3" fmla="*/ 0 h 1768758"/>
              <a:gd name="T4" fmla="*/ 6179068 w 6179068"/>
              <a:gd name="T5" fmla="*/ 1768758 h 1768758"/>
              <a:gd name="T6" fmla="*/ 0 w 6179068"/>
              <a:gd name="T7" fmla="*/ 1768758 h 1768758"/>
              <a:gd name="T8" fmla="*/ 0 w 6179068"/>
              <a:gd name="T9" fmla="*/ 0 h 1768758"/>
            </a:gdLst>
            <a:ahLst/>
            <a:cxnLst>
              <a:cxn ang="0">
                <a:pos x="T0" y="T1"/>
              </a:cxn>
              <a:cxn ang="0">
                <a:pos x="T2" y="T3"/>
              </a:cxn>
              <a:cxn ang="0">
                <a:pos x="T4" y="T5"/>
              </a:cxn>
              <a:cxn ang="0">
                <a:pos x="T6" y="T7"/>
              </a:cxn>
              <a:cxn ang="0">
                <a:pos x="T8" y="T9"/>
              </a:cxn>
            </a:cxnLst>
            <a:rect l="0" t="0" r="r" b="b"/>
            <a:pathLst>
              <a:path w="6179068" h="1768758">
                <a:moveTo>
                  <a:pt x="0" y="0"/>
                </a:moveTo>
                <a:lnTo>
                  <a:pt x="6179068" y="0"/>
                </a:lnTo>
                <a:lnTo>
                  <a:pt x="6179068" y="1768758"/>
                </a:lnTo>
                <a:lnTo>
                  <a:pt x="0" y="176875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TextBox 7">
            <a:extLst>
              <a:ext uri="{FF2B5EF4-FFF2-40B4-BE49-F238E27FC236}">
                <a16:creationId xmlns:a16="http://schemas.microsoft.com/office/drawing/2014/main" id="{13728255-C26A-0220-FAE5-3592851DE86A}"/>
              </a:ext>
            </a:extLst>
          </p:cNvPr>
          <p:cNvSpPr txBox="1"/>
          <p:nvPr/>
        </p:nvSpPr>
        <p:spPr>
          <a:xfrm>
            <a:off x="-152400" y="255588"/>
            <a:ext cx="18288000" cy="2316162"/>
          </a:xfrm>
          <a:prstGeom prst="rect">
            <a:avLst/>
          </a:prstGeom>
        </p:spPr>
        <p:txBody>
          <a:bodyPr lIns="0" tIns="0" rIns="0" bIns="0">
            <a:spAutoFit/>
          </a:bodyPr>
          <a:lstStyle/>
          <a:p>
            <a:pPr algn="ctr" eaLnBrk="1" fontAlgn="auto" hangingPunct="1">
              <a:lnSpc>
                <a:spcPts val="3003"/>
              </a:lnSpc>
              <a:spcBef>
                <a:spcPts val="0"/>
              </a:spcBef>
              <a:spcAft>
                <a:spcPts val="0"/>
              </a:spcAft>
              <a:defRPr/>
            </a:pPr>
            <a:r>
              <a:rPr lang="en-US" sz="5006">
                <a:solidFill>
                  <a:srgbClr val="2D0101"/>
                </a:solidFill>
                <a:latin typeface="Majesty"/>
                <a:ea typeface="Majesty"/>
                <a:cs typeface="Majesty"/>
                <a:sym typeface="Majesty"/>
              </a:rPr>
              <a:t>Peace Begins Within</a:t>
            </a:r>
          </a:p>
          <a:p>
            <a:pPr algn="ctr" eaLnBrk="1" fontAlgn="auto" hangingPunct="1">
              <a:lnSpc>
                <a:spcPts val="2422"/>
              </a:lnSpc>
              <a:spcBef>
                <a:spcPts val="0"/>
              </a:spcBef>
              <a:spcAft>
                <a:spcPts val="0"/>
              </a:spcAft>
              <a:defRPr/>
            </a:pPr>
            <a:endParaRPr lang="en-US" sz="5006">
              <a:solidFill>
                <a:srgbClr val="2D0101"/>
              </a:solidFill>
              <a:latin typeface="Majesty"/>
              <a:ea typeface="Majesty"/>
              <a:cs typeface="Majesty"/>
              <a:sym typeface="Majesty"/>
            </a:endParaRPr>
          </a:p>
          <a:p>
            <a:pPr algn="ctr" eaLnBrk="1" fontAlgn="auto" hangingPunct="1">
              <a:lnSpc>
                <a:spcPts val="2422"/>
              </a:lnSpc>
              <a:spcBef>
                <a:spcPts val="0"/>
              </a:spcBef>
              <a:spcAft>
                <a:spcPts val="0"/>
              </a:spcAft>
              <a:defRPr/>
            </a:pPr>
            <a:r>
              <a:rPr lang="en-US" sz="4037">
                <a:solidFill>
                  <a:srgbClr val="832120"/>
                </a:solidFill>
                <a:latin typeface="DM Sans"/>
                <a:ea typeface="DM Sans"/>
                <a:cs typeface="DM Sans"/>
                <a:sym typeface="DM Sans"/>
              </a:rPr>
              <a:t>“The peace of God, which surpasses all understanding, will guard your hearts </a:t>
            </a:r>
          </a:p>
          <a:p>
            <a:pPr algn="ctr" eaLnBrk="1" fontAlgn="auto" hangingPunct="1">
              <a:lnSpc>
                <a:spcPts val="2422"/>
              </a:lnSpc>
              <a:spcBef>
                <a:spcPts val="0"/>
              </a:spcBef>
              <a:spcAft>
                <a:spcPts val="0"/>
              </a:spcAft>
              <a:defRPr/>
            </a:pPr>
            <a:endParaRPr lang="en-US" sz="4037">
              <a:solidFill>
                <a:srgbClr val="832120"/>
              </a:solidFill>
              <a:latin typeface="DM Sans"/>
              <a:ea typeface="DM Sans"/>
              <a:cs typeface="DM Sans"/>
              <a:sym typeface="DM Sans"/>
            </a:endParaRPr>
          </a:p>
          <a:p>
            <a:pPr algn="ctr" eaLnBrk="1" fontAlgn="auto" hangingPunct="1">
              <a:lnSpc>
                <a:spcPts val="2422"/>
              </a:lnSpc>
              <a:spcBef>
                <a:spcPts val="0"/>
              </a:spcBef>
              <a:spcAft>
                <a:spcPts val="0"/>
              </a:spcAft>
              <a:defRPr/>
            </a:pPr>
            <a:r>
              <a:rPr lang="en-US" sz="4037">
                <a:solidFill>
                  <a:srgbClr val="832120"/>
                </a:solidFill>
                <a:latin typeface="DM Sans"/>
                <a:ea typeface="DM Sans"/>
                <a:cs typeface="DM Sans"/>
                <a:sym typeface="DM Sans"/>
              </a:rPr>
              <a:t>and your minds in Christ Jesus.”</a:t>
            </a:r>
          </a:p>
          <a:p>
            <a:pPr algn="ctr" eaLnBrk="1" fontAlgn="auto" hangingPunct="1">
              <a:lnSpc>
                <a:spcPts val="2422"/>
              </a:lnSpc>
              <a:spcBef>
                <a:spcPts val="0"/>
              </a:spcBef>
              <a:spcAft>
                <a:spcPts val="0"/>
              </a:spcAft>
              <a:defRPr/>
            </a:pPr>
            <a:endParaRPr lang="en-US" sz="4037">
              <a:solidFill>
                <a:srgbClr val="832120"/>
              </a:solidFill>
              <a:latin typeface="DM Sans"/>
              <a:ea typeface="DM Sans"/>
              <a:cs typeface="DM Sans"/>
              <a:sym typeface="DM Sans"/>
            </a:endParaRPr>
          </a:p>
          <a:p>
            <a:pPr algn="ctr" eaLnBrk="1" fontAlgn="auto" hangingPunct="1">
              <a:lnSpc>
                <a:spcPts val="2422"/>
              </a:lnSpc>
              <a:spcBef>
                <a:spcPts val="0"/>
              </a:spcBef>
              <a:spcAft>
                <a:spcPts val="0"/>
              </a:spcAft>
              <a:defRPr/>
            </a:pPr>
            <a:r>
              <a:rPr lang="en-US" sz="4037" b="1">
                <a:solidFill>
                  <a:srgbClr val="832120"/>
                </a:solidFill>
                <a:latin typeface="DM Sans Bold"/>
                <a:ea typeface="DM Sans Bold"/>
                <a:cs typeface="DM Sans Bold"/>
                <a:sym typeface="DM Sans Bold"/>
              </a:rPr>
              <a:t> — Philippians 4:7</a:t>
            </a:r>
          </a:p>
        </p:txBody>
      </p:sp>
      <p:sp>
        <p:nvSpPr>
          <p:cNvPr id="6153" name="Freeform 8">
            <a:extLst>
              <a:ext uri="{FF2B5EF4-FFF2-40B4-BE49-F238E27FC236}">
                <a16:creationId xmlns:a16="http://schemas.microsoft.com/office/drawing/2014/main" id="{812AB3A0-756E-43F4-AF7C-65E879AC3891}"/>
              </a:ext>
            </a:extLst>
          </p:cNvPr>
          <p:cNvSpPr>
            <a:spLocks/>
          </p:cNvSpPr>
          <p:nvPr/>
        </p:nvSpPr>
        <p:spPr bwMode="auto">
          <a:xfrm rot="2326701" flipH="1">
            <a:off x="12877800" y="3379788"/>
            <a:ext cx="6180138" cy="1770062"/>
          </a:xfrm>
          <a:custGeom>
            <a:avLst/>
            <a:gdLst>
              <a:gd name="T0" fmla="*/ 6179068 w 6179068"/>
              <a:gd name="T1" fmla="*/ 0 h 1768758"/>
              <a:gd name="T2" fmla="*/ 0 w 6179068"/>
              <a:gd name="T3" fmla="*/ 0 h 1768758"/>
              <a:gd name="T4" fmla="*/ 0 w 6179068"/>
              <a:gd name="T5" fmla="*/ 1768758 h 1768758"/>
              <a:gd name="T6" fmla="*/ 6179068 w 6179068"/>
              <a:gd name="T7" fmla="*/ 1768758 h 1768758"/>
              <a:gd name="T8" fmla="*/ 6179068 w 6179068"/>
              <a:gd name="T9" fmla="*/ 0 h 1768758"/>
            </a:gdLst>
            <a:ahLst/>
            <a:cxnLst>
              <a:cxn ang="0">
                <a:pos x="T0" y="T1"/>
              </a:cxn>
              <a:cxn ang="0">
                <a:pos x="T2" y="T3"/>
              </a:cxn>
              <a:cxn ang="0">
                <a:pos x="T4" y="T5"/>
              </a:cxn>
              <a:cxn ang="0">
                <a:pos x="T6" y="T7"/>
              </a:cxn>
              <a:cxn ang="0">
                <a:pos x="T8" y="T9"/>
              </a:cxn>
            </a:cxnLst>
            <a:rect l="0" t="0" r="r" b="b"/>
            <a:pathLst>
              <a:path w="6179068" h="1768758">
                <a:moveTo>
                  <a:pt x="6179068" y="0"/>
                </a:moveTo>
                <a:lnTo>
                  <a:pt x="0" y="0"/>
                </a:lnTo>
                <a:lnTo>
                  <a:pt x="0" y="1768758"/>
                </a:lnTo>
                <a:lnTo>
                  <a:pt x="6179068" y="1768758"/>
                </a:lnTo>
                <a:lnTo>
                  <a:pt x="6179068"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4" name="Freeform 9">
            <a:extLst>
              <a:ext uri="{FF2B5EF4-FFF2-40B4-BE49-F238E27FC236}">
                <a16:creationId xmlns:a16="http://schemas.microsoft.com/office/drawing/2014/main" id="{938256F7-3CB7-02F6-B5EE-0203DDE5731B}"/>
              </a:ext>
            </a:extLst>
          </p:cNvPr>
          <p:cNvSpPr>
            <a:spLocks/>
          </p:cNvSpPr>
          <p:nvPr/>
        </p:nvSpPr>
        <p:spPr bwMode="auto">
          <a:xfrm>
            <a:off x="2884488" y="3657600"/>
            <a:ext cx="1184275" cy="1214438"/>
          </a:xfrm>
          <a:custGeom>
            <a:avLst/>
            <a:gdLst>
              <a:gd name="T0" fmla="*/ 0 w 1183931"/>
              <a:gd name="T1" fmla="*/ 0 h 1213252"/>
              <a:gd name="T2" fmla="*/ 1183931 w 1183931"/>
              <a:gd name="T3" fmla="*/ 0 h 1213252"/>
              <a:gd name="T4" fmla="*/ 1183931 w 1183931"/>
              <a:gd name="T5" fmla="*/ 1213252 h 1213252"/>
              <a:gd name="T6" fmla="*/ 0 w 1183931"/>
              <a:gd name="T7" fmla="*/ 1213252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1" y="0"/>
                </a:lnTo>
                <a:lnTo>
                  <a:pt x="1183931" y="1213252"/>
                </a:lnTo>
                <a:lnTo>
                  <a:pt x="0" y="121325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2020FBF4-B20E-E16F-4335-91858E069B99}"/>
              </a:ext>
            </a:extLst>
          </p:cNvPr>
          <p:cNvSpPr txBox="1"/>
          <p:nvPr/>
        </p:nvSpPr>
        <p:spPr>
          <a:xfrm>
            <a:off x="4068763" y="3206750"/>
            <a:ext cx="10363200" cy="1309688"/>
          </a:xfrm>
          <a:prstGeom prst="rect">
            <a:avLst/>
          </a:prstGeom>
        </p:spPr>
        <p:txBody>
          <a:bodyPr lIns="0" tIns="0" rIns="0" bIns="0">
            <a:spAutoFit/>
          </a:bodyPr>
          <a:lstStyle/>
          <a:p>
            <a:pPr marL="882201" lvl="1" indent="-441101" algn="ctr" eaLnBrk="1" fontAlgn="auto" hangingPunct="1">
              <a:lnSpc>
                <a:spcPts val="4862"/>
              </a:lnSpc>
              <a:spcBef>
                <a:spcPts val="0"/>
              </a:spcBef>
              <a:spcAft>
                <a:spcPts val="0"/>
              </a:spcAft>
              <a:buFont typeface="Arial"/>
              <a:buChar char="•"/>
              <a:defRPr/>
            </a:pPr>
            <a:r>
              <a:rPr lang="en-US" sz="4086">
                <a:solidFill>
                  <a:srgbClr val="3C1712"/>
                </a:solidFill>
                <a:latin typeface="ITC Benguiat"/>
                <a:ea typeface="ITC Benguiat"/>
                <a:cs typeface="ITC Benguiat"/>
                <a:sym typeface="ITC Benguiat"/>
              </a:rPr>
              <a:t>Children absorb the spirit/energy  </a:t>
            </a:r>
          </a:p>
          <a:p>
            <a:pPr algn="ctr" eaLnBrk="1" fontAlgn="auto" hangingPunct="1">
              <a:lnSpc>
                <a:spcPts val="4862"/>
              </a:lnSpc>
              <a:spcBef>
                <a:spcPts val="0"/>
              </a:spcBef>
              <a:spcAft>
                <a:spcPts val="0"/>
              </a:spcAft>
              <a:defRPr/>
            </a:pPr>
            <a:r>
              <a:rPr lang="en-US" sz="4086">
                <a:solidFill>
                  <a:srgbClr val="3C1712"/>
                </a:solidFill>
                <a:latin typeface="ITC Benguiat"/>
                <a:ea typeface="ITC Benguiat"/>
                <a:cs typeface="ITC Benguiat"/>
                <a:sym typeface="ITC Benguiat"/>
              </a:rPr>
              <a:t>of the adults around them.</a:t>
            </a:r>
          </a:p>
        </p:txBody>
      </p:sp>
      <p:sp>
        <p:nvSpPr>
          <p:cNvPr id="11" name="TextBox 11">
            <a:extLst>
              <a:ext uri="{FF2B5EF4-FFF2-40B4-BE49-F238E27FC236}">
                <a16:creationId xmlns:a16="http://schemas.microsoft.com/office/drawing/2014/main" id="{B5452E31-BF3B-6284-096E-1B28E74C54C8}"/>
              </a:ext>
            </a:extLst>
          </p:cNvPr>
          <p:cNvSpPr txBox="1"/>
          <p:nvPr/>
        </p:nvSpPr>
        <p:spPr>
          <a:xfrm>
            <a:off x="4068763" y="5151438"/>
            <a:ext cx="10837862" cy="1919287"/>
          </a:xfrm>
          <a:prstGeom prst="rect">
            <a:avLst/>
          </a:prstGeom>
        </p:spPr>
        <p:txBody>
          <a:bodyPr lIns="0" tIns="0" rIns="0" bIns="0">
            <a:spAutoFit/>
          </a:bodyPr>
          <a:lstStyle/>
          <a:p>
            <a:pPr marL="882201" lvl="1" indent="-441101" algn="ctr" eaLnBrk="1" fontAlgn="auto" hangingPunct="1">
              <a:lnSpc>
                <a:spcPts val="4862"/>
              </a:lnSpc>
              <a:spcBef>
                <a:spcPts val="0"/>
              </a:spcBef>
              <a:spcAft>
                <a:spcPts val="0"/>
              </a:spcAft>
              <a:buFont typeface="Arial"/>
              <a:buChar char="•"/>
              <a:defRPr/>
            </a:pPr>
            <a:r>
              <a:rPr lang="en-US" sz="4086">
                <a:solidFill>
                  <a:srgbClr val="3C1712"/>
                </a:solidFill>
                <a:latin typeface="ITC Benguiat"/>
                <a:ea typeface="ITC Benguiat"/>
                <a:cs typeface="ITC Benguiat"/>
                <a:sym typeface="ITC Benguiat"/>
              </a:rPr>
              <a:t>Our calm presence, kind words, and patient responses teach more than any lesson plan.</a:t>
            </a:r>
          </a:p>
        </p:txBody>
      </p:sp>
      <p:sp>
        <p:nvSpPr>
          <p:cNvPr id="12" name="TextBox 12">
            <a:extLst>
              <a:ext uri="{FF2B5EF4-FFF2-40B4-BE49-F238E27FC236}">
                <a16:creationId xmlns:a16="http://schemas.microsoft.com/office/drawing/2014/main" id="{5D05798B-D2E5-2EDA-B777-4A413C5463D2}"/>
              </a:ext>
            </a:extLst>
          </p:cNvPr>
          <p:cNvSpPr txBox="1"/>
          <p:nvPr/>
        </p:nvSpPr>
        <p:spPr>
          <a:xfrm>
            <a:off x="4068763" y="7454900"/>
            <a:ext cx="10837862" cy="1920875"/>
          </a:xfrm>
          <a:prstGeom prst="rect">
            <a:avLst/>
          </a:prstGeom>
        </p:spPr>
        <p:txBody>
          <a:bodyPr lIns="0" tIns="0" rIns="0" bIns="0">
            <a:spAutoFit/>
          </a:bodyPr>
          <a:lstStyle/>
          <a:p>
            <a:pPr marL="882201" lvl="1" indent="-441101" algn="ctr" eaLnBrk="1" fontAlgn="auto" hangingPunct="1">
              <a:lnSpc>
                <a:spcPts val="4862"/>
              </a:lnSpc>
              <a:spcBef>
                <a:spcPts val="0"/>
              </a:spcBef>
              <a:spcAft>
                <a:spcPts val="0"/>
              </a:spcAft>
              <a:buFont typeface="Arial"/>
              <a:buChar char="•"/>
              <a:defRPr/>
            </a:pPr>
            <a:r>
              <a:rPr lang="en-US" sz="4086">
                <a:solidFill>
                  <a:srgbClr val="3C1712"/>
                </a:solidFill>
                <a:latin typeface="ITC Benguiat"/>
                <a:ea typeface="ITC Benguiat"/>
                <a:cs typeface="ITC Benguiat"/>
                <a:sym typeface="ITC Benguiat"/>
              </a:rPr>
              <a:t>When we live from a peaceful heart, we make God’s presence visible to the little ones.</a:t>
            </a:r>
          </a:p>
        </p:txBody>
      </p:sp>
      <p:sp>
        <p:nvSpPr>
          <p:cNvPr id="6158" name="Freeform 13">
            <a:extLst>
              <a:ext uri="{FF2B5EF4-FFF2-40B4-BE49-F238E27FC236}">
                <a16:creationId xmlns:a16="http://schemas.microsoft.com/office/drawing/2014/main" id="{68256ECA-FF3E-E2C8-0383-6EF80CB0E76C}"/>
              </a:ext>
            </a:extLst>
          </p:cNvPr>
          <p:cNvSpPr>
            <a:spLocks/>
          </p:cNvSpPr>
          <p:nvPr/>
        </p:nvSpPr>
        <p:spPr bwMode="auto">
          <a:xfrm rot="-1962731">
            <a:off x="16465550" y="1863725"/>
            <a:ext cx="1184275" cy="1212850"/>
          </a:xfrm>
          <a:custGeom>
            <a:avLst/>
            <a:gdLst>
              <a:gd name="T0" fmla="*/ 0 w 1183931"/>
              <a:gd name="T1" fmla="*/ 0 h 1213252"/>
              <a:gd name="T2" fmla="*/ 1183931 w 1183931"/>
              <a:gd name="T3" fmla="*/ 0 h 1213252"/>
              <a:gd name="T4" fmla="*/ 1183931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1" y="0"/>
                </a:lnTo>
                <a:lnTo>
                  <a:pt x="1183931" y="1213251"/>
                </a:lnTo>
                <a:lnTo>
                  <a:pt x="0" y="121325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9" name="Freeform 14">
            <a:extLst>
              <a:ext uri="{FF2B5EF4-FFF2-40B4-BE49-F238E27FC236}">
                <a16:creationId xmlns:a16="http://schemas.microsoft.com/office/drawing/2014/main" id="{69F610AE-451A-F567-6A3F-495976C051AB}"/>
              </a:ext>
            </a:extLst>
          </p:cNvPr>
          <p:cNvSpPr>
            <a:spLocks/>
          </p:cNvSpPr>
          <p:nvPr/>
        </p:nvSpPr>
        <p:spPr bwMode="auto">
          <a:xfrm rot="6222135">
            <a:off x="1103312" y="7851776"/>
            <a:ext cx="1184275" cy="1212850"/>
          </a:xfrm>
          <a:custGeom>
            <a:avLst/>
            <a:gdLst>
              <a:gd name="T0" fmla="*/ 0 w 1183931"/>
              <a:gd name="T1" fmla="*/ 0 h 1213252"/>
              <a:gd name="T2" fmla="*/ 1183931 w 1183931"/>
              <a:gd name="T3" fmla="*/ 0 h 1213252"/>
              <a:gd name="T4" fmla="*/ 1183931 w 1183931"/>
              <a:gd name="T5" fmla="*/ 1213252 h 1213252"/>
              <a:gd name="T6" fmla="*/ 0 w 1183931"/>
              <a:gd name="T7" fmla="*/ 1213252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1" y="0"/>
                </a:lnTo>
                <a:lnTo>
                  <a:pt x="1183931" y="1213252"/>
                </a:lnTo>
                <a:lnTo>
                  <a:pt x="0" y="121325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0" name="Freeform 15">
            <a:extLst>
              <a:ext uri="{FF2B5EF4-FFF2-40B4-BE49-F238E27FC236}">
                <a16:creationId xmlns:a16="http://schemas.microsoft.com/office/drawing/2014/main" id="{7030A07C-6FBC-F30A-2B34-1FC7E075ACA5}"/>
              </a:ext>
            </a:extLst>
          </p:cNvPr>
          <p:cNvSpPr>
            <a:spLocks/>
          </p:cNvSpPr>
          <p:nvPr/>
        </p:nvSpPr>
        <p:spPr bwMode="auto">
          <a:xfrm rot="-1719417">
            <a:off x="15841663" y="6267450"/>
            <a:ext cx="1184275" cy="1212850"/>
          </a:xfrm>
          <a:custGeom>
            <a:avLst/>
            <a:gdLst>
              <a:gd name="T0" fmla="*/ 0 w 1183931"/>
              <a:gd name="T1" fmla="*/ 0 h 1213252"/>
              <a:gd name="T2" fmla="*/ 1183931 w 1183931"/>
              <a:gd name="T3" fmla="*/ 0 h 1213252"/>
              <a:gd name="T4" fmla="*/ 1183931 w 1183931"/>
              <a:gd name="T5" fmla="*/ 1213251 h 1213252"/>
              <a:gd name="T6" fmla="*/ 0 w 1183931"/>
              <a:gd name="T7" fmla="*/ 1213251 h 1213252"/>
              <a:gd name="T8" fmla="*/ 0 w 1183931"/>
              <a:gd name="T9" fmla="*/ 0 h 1213252"/>
            </a:gdLst>
            <a:ahLst/>
            <a:cxnLst>
              <a:cxn ang="0">
                <a:pos x="T0" y="T1"/>
              </a:cxn>
              <a:cxn ang="0">
                <a:pos x="T2" y="T3"/>
              </a:cxn>
              <a:cxn ang="0">
                <a:pos x="T4" y="T5"/>
              </a:cxn>
              <a:cxn ang="0">
                <a:pos x="T6" y="T7"/>
              </a:cxn>
              <a:cxn ang="0">
                <a:pos x="T8" y="T9"/>
              </a:cxn>
            </a:cxnLst>
            <a:rect l="0" t="0" r="r" b="b"/>
            <a:pathLst>
              <a:path w="1183931" h="1213252">
                <a:moveTo>
                  <a:pt x="0" y="0"/>
                </a:moveTo>
                <a:lnTo>
                  <a:pt x="1183931" y="0"/>
                </a:lnTo>
                <a:lnTo>
                  <a:pt x="1183931" y="1213251"/>
                </a:lnTo>
                <a:lnTo>
                  <a:pt x="0" y="121325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E531682-9424-28CC-9D26-BC23595E2F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7172" name="Freeform 3">
            <a:extLst>
              <a:ext uri="{FF2B5EF4-FFF2-40B4-BE49-F238E27FC236}">
                <a16:creationId xmlns:a16="http://schemas.microsoft.com/office/drawing/2014/main" id="{1F9E8729-F01D-7C0A-0179-392A994FA807}"/>
              </a:ext>
            </a:extLst>
          </p:cNvPr>
          <p:cNvSpPr>
            <a:spLocks/>
          </p:cNvSpPr>
          <p:nvPr/>
        </p:nvSpPr>
        <p:spPr bwMode="auto">
          <a:xfrm>
            <a:off x="3152775" y="2214563"/>
            <a:ext cx="11982450" cy="2657475"/>
          </a:xfrm>
          <a:custGeom>
            <a:avLst/>
            <a:gdLst>
              <a:gd name="T0" fmla="*/ 0 w 11983261"/>
              <a:gd name="T1" fmla="*/ 0 h 2656289"/>
              <a:gd name="T2" fmla="*/ 11983260 w 11983261"/>
              <a:gd name="T3" fmla="*/ 0 h 2656289"/>
              <a:gd name="T4" fmla="*/ 11983260 w 11983261"/>
              <a:gd name="T5" fmla="*/ 2656290 h 2656289"/>
              <a:gd name="T6" fmla="*/ 0 w 11983261"/>
              <a:gd name="T7" fmla="*/ 2656290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0" y="0"/>
                </a:lnTo>
                <a:lnTo>
                  <a:pt x="11983260" y="2656290"/>
                </a:lnTo>
                <a:lnTo>
                  <a:pt x="0" y="265629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3" name="Freeform 4">
            <a:extLst>
              <a:ext uri="{FF2B5EF4-FFF2-40B4-BE49-F238E27FC236}">
                <a16:creationId xmlns:a16="http://schemas.microsoft.com/office/drawing/2014/main" id="{3C9A9778-A54E-CBF1-7127-DDBCA349F9BC}"/>
              </a:ext>
            </a:extLst>
          </p:cNvPr>
          <p:cNvSpPr>
            <a:spLocks/>
          </p:cNvSpPr>
          <p:nvPr/>
        </p:nvSpPr>
        <p:spPr bwMode="auto">
          <a:xfrm>
            <a:off x="3152775" y="4519613"/>
            <a:ext cx="11982450" cy="2655887"/>
          </a:xfrm>
          <a:custGeom>
            <a:avLst/>
            <a:gdLst>
              <a:gd name="T0" fmla="*/ 0 w 11983261"/>
              <a:gd name="T1" fmla="*/ 0 h 2656289"/>
              <a:gd name="T2" fmla="*/ 11983260 w 11983261"/>
              <a:gd name="T3" fmla="*/ 0 h 2656289"/>
              <a:gd name="T4" fmla="*/ 11983260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0" y="0"/>
                </a:lnTo>
                <a:lnTo>
                  <a:pt x="11983260" y="2656289"/>
                </a:lnTo>
                <a:lnTo>
                  <a:pt x="0" y="2656289"/>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 name="Freeform 5">
            <a:extLst>
              <a:ext uri="{FF2B5EF4-FFF2-40B4-BE49-F238E27FC236}">
                <a16:creationId xmlns:a16="http://schemas.microsoft.com/office/drawing/2014/main" id="{B62CA7F2-3009-2251-F187-07E6FABD2520}"/>
              </a:ext>
            </a:extLst>
          </p:cNvPr>
          <p:cNvSpPr>
            <a:spLocks/>
          </p:cNvSpPr>
          <p:nvPr/>
        </p:nvSpPr>
        <p:spPr bwMode="auto">
          <a:xfrm>
            <a:off x="3152775" y="6823075"/>
            <a:ext cx="11982450" cy="2655888"/>
          </a:xfrm>
          <a:custGeom>
            <a:avLst/>
            <a:gdLst>
              <a:gd name="T0" fmla="*/ 0 w 11983261"/>
              <a:gd name="T1" fmla="*/ 0 h 2656289"/>
              <a:gd name="T2" fmla="*/ 11983260 w 11983261"/>
              <a:gd name="T3" fmla="*/ 0 h 2656289"/>
              <a:gd name="T4" fmla="*/ 11983260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0" y="0"/>
                </a:lnTo>
                <a:lnTo>
                  <a:pt x="11983260" y="2656289"/>
                </a:lnTo>
                <a:lnTo>
                  <a:pt x="0" y="2656289"/>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6">
            <a:extLst>
              <a:ext uri="{FF2B5EF4-FFF2-40B4-BE49-F238E27FC236}">
                <a16:creationId xmlns:a16="http://schemas.microsoft.com/office/drawing/2014/main" id="{CB8CAE1E-D274-D7EA-D460-47575E6BFC00}"/>
              </a:ext>
            </a:extLst>
          </p:cNvPr>
          <p:cNvSpPr>
            <a:spLocks/>
          </p:cNvSpPr>
          <p:nvPr/>
        </p:nvSpPr>
        <p:spPr bwMode="auto">
          <a:xfrm>
            <a:off x="15301913" y="1897063"/>
            <a:ext cx="2725737" cy="4378325"/>
          </a:xfrm>
          <a:custGeom>
            <a:avLst/>
            <a:gdLst>
              <a:gd name="T0" fmla="*/ 0 w 2725852"/>
              <a:gd name="T1" fmla="*/ 0 h 4378879"/>
              <a:gd name="T2" fmla="*/ 2725852 w 2725852"/>
              <a:gd name="T3" fmla="*/ 0 h 4378879"/>
              <a:gd name="T4" fmla="*/ 2725852 w 2725852"/>
              <a:gd name="T5" fmla="*/ 4378878 h 4378879"/>
              <a:gd name="T6" fmla="*/ 0 w 2725852"/>
              <a:gd name="T7" fmla="*/ 4378878 h 4378879"/>
              <a:gd name="T8" fmla="*/ 0 w 2725852"/>
              <a:gd name="T9" fmla="*/ 0 h 4378879"/>
            </a:gdLst>
            <a:ahLst/>
            <a:cxnLst>
              <a:cxn ang="0">
                <a:pos x="T0" y="T1"/>
              </a:cxn>
              <a:cxn ang="0">
                <a:pos x="T2" y="T3"/>
              </a:cxn>
              <a:cxn ang="0">
                <a:pos x="T4" y="T5"/>
              </a:cxn>
              <a:cxn ang="0">
                <a:pos x="T6" y="T7"/>
              </a:cxn>
              <a:cxn ang="0">
                <a:pos x="T8" y="T9"/>
              </a:cxn>
            </a:cxnLst>
            <a:rect l="0" t="0" r="r" b="b"/>
            <a:pathLst>
              <a:path w="2725852" h="4378879">
                <a:moveTo>
                  <a:pt x="0" y="0"/>
                </a:moveTo>
                <a:lnTo>
                  <a:pt x="2725852" y="0"/>
                </a:lnTo>
                <a:lnTo>
                  <a:pt x="2725852" y="4378878"/>
                </a:lnTo>
                <a:lnTo>
                  <a:pt x="0" y="4378878"/>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 name="Freeform 7">
            <a:extLst>
              <a:ext uri="{FF2B5EF4-FFF2-40B4-BE49-F238E27FC236}">
                <a16:creationId xmlns:a16="http://schemas.microsoft.com/office/drawing/2014/main" id="{12783A95-1883-AFD7-B874-FC4D7C5EB56A}"/>
              </a:ext>
            </a:extLst>
          </p:cNvPr>
          <p:cNvSpPr>
            <a:spLocks/>
          </p:cNvSpPr>
          <p:nvPr/>
        </p:nvSpPr>
        <p:spPr bwMode="auto">
          <a:xfrm rot="6280284">
            <a:off x="799306" y="-1129506"/>
            <a:ext cx="1789113" cy="3057525"/>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 name="Freeform 8">
            <a:extLst>
              <a:ext uri="{FF2B5EF4-FFF2-40B4-BE49-F238E27FC236}">
                <a16:creationId xmlns:a16="http://schemas.microsoft.com/office/drawing/2014/main" id="{9A1790AB-0719-46D3-FA25-7E96A2120F4D}"/>
              </a:ext>
            </a:extLst>
          </p:cNvPr>
          <p:cNvSpPr>
            <a:spLocks/>
          </p:cNvSpPr>
          <p:nvPr/>
        </p:nvSpPr>
        <p:spPr bwMode="auto">
          <a:xfrm rot="10595315">
            <a:off x="7938" y="207963"/>
            <a:ext cx="1789112" cy="3059112"/>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9">
            <a:extLst>
              <a:ext uri="{FF2B5EF4-FFF2-40B4-BE49-F238E27FC236}">
                <a16:creationId xmlns:a16="http://schemas.microsoft.com/office/drawing/2014/main" id="{3E592570-1DB2-7F27-29DF-6B7FB2C5F93B}"/>
              </a:ext>
            </a:extLst>
          </p:cNvPr>
          <p:cNvSpPr>
            <a:spLocks/>
          </p:cNvSpPr>
          <p:nvPr/>
        </p:nvSpPr>
        <p:spPr bwMode="auto">
          <a:xfrm rot="1761784">
            <a:off x="2519363" y="3606800"/>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164CC7A2-F518-C5D4-B070-C90EAD18FE2B}"/>
              </a:ext>
            </a:extLst>
          </p:cNvPr>
          <p:cNvSpPr txBox="1"/>
          <p:nvPr/>
        </p:nvSpPr>
        <p:spPr>
          <a:xfrm>
            <a:off x="1693863" y="1006475"/>
            <a:ext cx="14814550" cy="1631950"/>
          </a:xfrm>
          <a:prstGeom prst="rect">
            <a:avLst/>
          </a:prstGeom>
        </p:spPr>
        <p:txBody>
          <a:bodyPr lIns="0" tIns="0" rIns="0" bIns="0">
            <a:spAutoFit/>
          </a:bodyPr>
          <a:lstStyle/>
          <a:p>
            <a:pPr algn="ctr" eaLnBrk="1" fontAlgn="auto" hangingPunct="1">
              <a:lnSpc>
                <a:spcPts val="3868"/>
              </a:lnSpc>
              <a:spcBef>
                <a:spcPts val="0"/>
              </a:spcBef>
              <a:spcAft>
                <a:spcPts val="0"/>
              </a:spcAft>
              <a:defRPr/>
            </a:pPr>
            <a:r>
              <a:rPr lang="en-US" sz="6446">
                <a:solidFill>
                  <a:srgbClr val="832120"/>
                </a:solidFill>
                <a:latin typeface="Majesty"/>
                <a:ea typeface="Majesty"/>
                <a:cs typeface="Majesty"/>
                <a:sym typeface="Majesty"/>
              </a:rPr>
              <a:t>How children absorb energy</a:t>
            </a:r>
          </a:p>
          <a:p>
            <a:pPr algn="ctr" eaLnBrk="1" fontAlgn="auto" hangingPunct="1">
              <a:lnSpc>
                <a:spcPts val="3868"/>
              </a:lnSpc>
              <a:spcBef>
                <a:spcPts val="0"/>
              </a:spcBef>
              <a:spcAft>
                <a:spcPts val="0"/>
              </a:spcAft>
              <a:defRPr/>
            </a:pPr>
            <a:r>
              <a:rPr lang="en-US" sz="6446">
                <a:solidFill>
                  <a:srgbClr val="832120"/>
                </a:solidFill>
                <a:latin typeface="Majesty"/>
                <a:ea typeface="Majesty"/>
                <a:cs typeface="Majesty"/>
                <a:sym typeface="Majesty"/>
              </a:rPr>
              <a:t> </a:t>
            </a:r>
          </a:p>
          <a:p>
            <a:pPr algn="ctr" eaLnBrk="1" fontAlgn="auto" hangingPunct="1">
              <a:lnSpc>
                <a:spcPts val="3868"/>
              </a:lnSpc>
              <a:spcBef>
                <a:spcPts val="0"/>
              </a:spcBef>
              <a:spcAft>
                <a:spcPts val="0"/>
              </a:spcAft>
              <a:defRPr/>
            </a:pPr>
            <a:r>
              <a:rPr lang="en-US" sz="6446">
                <a:solidFill>
                  <a:srgbClr val="832120"/>
                </a:solidFill>
                <a:latin typeface="Majesty"/>
                <a:ea typeface="Majesty"/>
                <a:cs typeface="Majesty"/>
                <a:sym typeface="Majesty"/>
              </a:rPr>
              <a:t>and learn from adults</a:t>
            </a:r>
          </a:p>
        </p:txBody>
      </p:sp>
      <p:sp>
        <p:nvSpPr>
          <p:cNvPr id="11" name="TextBox 11">
            <a:extLst>
              <a:ext uri="{FF2B5EF4-FFF2-40B4-BE49-F238E27FC236}">
                <a16:creationId xmlns:a16="http://schemas.microsoft.com/office/drawing/2014/main" id="{0DA8147A-96B5-8B96-A449-D15EC954F51D}"/>
              </a:ext>
            </a:extLst>
          </p:cNvPr>
          <p:cNvSpPr txBox="1"/>
          <p:nvPr/>
        </p:nvSpPr>
        <p:spPr>
          <a:xfrm>
            <a:off x="660400" y="2786063"/>
            <a:ext cx="12103100" cy="938212"/>
          </a:xfrm>
          <a:prstGeom prst="rect">
            <a:avLst/>
          </a:prstGeom>
        </p:spPr>
        <p:txBody>
          <a:bodyPr lIns="0" tIns="0" rIns="0" bIns="0">
            <a:spAutoFit/>
          </a:bodyPr>
          <a:lstStyle/>
          <a:p>
            <a:pPr eaLnBrk="1" fontAlgn="auto" hangingPunct="1">
              <a:lnSpc>
                <a:spcPts val="4862"/>
              </a:lnSpc>
              <a:spcBef>
                <a:spcPts val="0"/>
              </a:spcBef>
              <a:spcAft>
                <a:spcPts val="0"/>
              </a:spcAft>
              <a:defRPr/>
            </a:pPr>
            <a:r>
              <a:rPr lang="en-US" sz="4086" b="1">
                <a:solidFill>
                  <a:srgbClr val="3C1712"/>
                </a:solidFill>
                <a:latin typeface="Biski Bold"/>
                <a:ea typeface="Biski Bold"/>
                <a:cs typeface="Biski Bold"/>
                <a:sym typeface="Biski Bold"/>
              </a:rPr>
              <a:t>*The Absorbent Mind  (</a:t>
            </a:r>
            <a:r>
              <a:rPr lang="en-US" sz="4086" b="1" u="sng">
                <a:solidFill>
                  <a:srgbClr val="3C1712"/>
                </a:solidFill>
                <a:latin typeface="Biski Bold"/>
                <a:ea typeface="Biski Bold"/>
                <a:cs typeface="Biski Bold"/>
                <a:sym typeface="Biski Bold"/>
                <a:hlinkClick r:id="rId8" tooltip="https://www.youtube.com/shorts/XoiasiqWXDY"/>
              </a:rPr>
              <a:t>imitation video</a:t>
            </a:r>
            <a:r>
              <a:rPr lang="en-US" sz="4086" b="1">
                <a:solidFill>
                  <a:srgbClr val="3C1712"/>
                </a:solidFill>
                <a:latin typeface="Biski Bold"/>
                <a:ea typeface="Biski Bold"/>
                <a:cs typeface="Biski Bold"/>
                <a:sym typeface="Biski Bold"/>
              </a:rPr>
              <a:t>)</a:t>
            </a:r>
          </a:p>
        </p:txBody>
      </p:sp>
      <p:sp>
        <p:nvSpPr>
          <p:cNvPr id="12" name="TextBox 12">
            <a:extLst>
              <a:ext uri="{FF2B5EF4-FFF2-40B4-BE49-F238E27FC236}">
                <a16:creationId xmlns:a16="http://schemas.microsoft.com/office/drawing/2014/main" id="{94F0AA39-2C1B-7C1F-0C4B-C10927863A47}"/>
              </a:ext>
            </a:extLst>
          </p:cNvPr>
          <p:cNvSpPr txBox="1"/>
          <p:nvPr/>
        </p:nvSpPr>
        <p:spPr>
          <a:xfrm>
            <a:off x="660400" y="4905375"/>
            <a:ext cx="11674475" cy="939800"/>
          </a:xfrm>
          <a:prstGeom prst="rect">
            <a:avLst/>
          </a:prstGeom>
        </p:spPr>
        <p:txBody>
          <a:bodyPr lIns="0" tIns="0" rIns="0" bIns="0">
            <a:spAutoFit/>
          </a:bodyPr>
          <a:lstStyle/>
          <a:p>
            <a:pPr eaLnBrk="1" fontAlgn="auto" hangingPunct="1">
              <a:lnSpc>
                <a:spcPts val="4862"/>
              </a:lnSpc>
              <a:spcBef>
                <a:spcPts val="0"/>
              </a:spcBef>
              <a:spcAft>
                <a:spcPts val="0"/>
              </a:spcAft>
              <a:defRPr/>
            </a:pPr>
            <a:r>
              <a:rPr lang="en-US" sz="4086" b="1">
                <a:solidFill>
                  <a:srgbClr val="3C1712"/>
                </a:solidFill>
                <a:latin typeface="Biski Bold"/>
                <a:ea typeface="Biski Bold"/>
                <a:cs typeface="Biski Bold"/>
                <a:sym typeface="Biski Bold"/>
              </a:rPr>
              <a:t>*Emotional and energetic transmission</a:t>
            </a:r>
          </a:p>
        </p:txBody>
      </p:sp>
      <p:sp>
        <p:nvSpPr>
          <p:cNvPr id="7182" name="Freeform 13">
            <a:extLst>
              <a:ext uri="{FF2B5EF4-FFF2-40B4-BE49-F238E27FC236}">
                <a16:creationId xmlns:a16="http://schemas.microsoft.com/office/drawing/2014/main" id="{449BBA6D-3955-118F-B391-8133ED4FB911}"/>
              </a:ext>
            </a:extLst>
          </p:cNvPr>
          <p:cNvSpPr>
            <a:spLocks/>
          </p:cNvSpPr>
          <p:nvPr/>
        </p:nvSpPr>
        <p:spPr bwMode="auto">
          <a:xfrm rot="10800000">
            <a:off x="15397163" y="7397750"/>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3" name="Freeform 14">
            <a:extLst>
              <a:ext uri="{FF2B5EF4-FFF2-40B4-BE49-F238E27FC236}">
                <a16:creationId xmlns:a16="http://schemas.microsoft.com/office/drawing/2014/main" id="{2E8AC782-A048-402B-F9FB-A74A10E30AC7}"/>
              </a:ext>
            </a:extLst>
          </p:cNvPr>
          <p:cNvSpPr>
            <a:spLocks/>
          </p:cNvSpPr>
          <p:nvPr/>
        </p:nvSpPr>
        <p:spPr bwMode="auto">
          <a:xfrm rot="10281185">
            <a:off x="1135063" y="7261225"/>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5">
            <a:extLst>
              <a:ext uri="{FF2B5EF4-FFF2-40B4-BE49-F238E27FC236}">
                <a16:creationId xmlns:a16="http://schemas.microsoft.com/office/drawing/2014/main" id="{C68F4FC7-B9A6-A77D-7BB2-1365DD4C0634}"/>
              </a:ext>
            </a:extLst>
          </p:cNvPr>
          <p:cNvSpPr>
            <a:spLocks/>
          </p:cNvSpPr>
          <p:nvPr/>
        </p:nvSpPr>
        <p:spPr bwMode="auto">
          <a:xfrm>
            <a:off x="3305175" y="6975475"/>
            <a:ext cx="8851900" cy="1962150"/>
          </a:xfrm>
          <a:custGeom>
            <a:avLst/>
            <a:gdLst>
              <a:gd name="T0" fmla="*/ 0 w 8851699"/>
              <a:gd name="T1" fmla="*/ 0 h 1962127"/>
              <a:gd name="T2" fmla="*/ 8851699 w 8851699"/>
              <a:gd name="T3" fmla="*/ 0 h 1962127"/>
              <a:gd name="T4" fmla="*/ 8851699 w 8851699"/>
              <a:gd name="T5" fmla="*/ 1962126 h 1962127"/>
              <a:gd name="T6" fmla="*/ 0 w 8851699"/>
              <a:gd name="T7" fmla="*/ 1962126 h 1962127"/>
              <a:gd name="T8" fmla="*/ 0 w 8851699"/>
              <a:gd name="T9" fmla="*/ 0 h 1962127"/>
            </a:gdLst>
            <a:ahLst/>
            <a:cxnLst>
              <a:cxn ang="0">
                <a:pos x="T0" y="T1"/>
              </a:cxn>
              <a:cxn ang="0">
                <a:pos x="T2" y="T3"/>
              </a:cxn>
              <a:cxn ang="0">
                <a:pos x="T4" y="T5"/>
              </a:cxn>
              <a:cxn ang="0">
                <a:pos x="T6" y="T7"/>
              </a:cxn>
              <a:cxn ang="0">
                <a:pos x="T8" y="T9"/>
              </a:cxn>
            </a:cxnLst>
            <a:rect l="0" t="0" r="r" b="b"/>
            <a:pathLst>
              <a:path w="8851699" h="1962127">
                <a:moveTo>
                  <a:pt x="0" y="0"/>
                </a:moveTo>
                <a:lnTo>
                  <a:pt x="8851699" y="0"/>
                </a:lnTo>
                <a:lnTo>
                  <a:pt x="8851699" y="1962126"/>
                </a:lnTo>
                <a:lnTo>
                  <a:pt x="0" y="196212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TextBox 16">
            <a:extLst>
              <a:ext uri="{FF2B5EF4-FFF2-40B4-BE49-F238E27FC236}">
                <a16:creationId xmlns:a16="http://schemas.microsoft.com/office/drawing/2014/main" id="{25ADCF87-E918-66B3-81BC-3903268D3A25}"/>
              </a:ext>
            </a:extLst>
          </p:cNvPr>
          <p:cNvSpPr txBox="1"/>
          <p:nvPr/>
        </p:nvSpPr>
        <p:spPr>
          <a:xfrm>
            <a:off x="5211763" y="6103938"/>
            <a:ext cx="8851900" cy="1028700"/>
          </a:xfrm>
          <a:prstGeom prst="rect">
            <a:avLst/>
          </a:prstGeom>
        </p:spPr>
        <p:txBody>
          <a:bodyPr lIns="0" tIns="0" rIns="0" bIns="0">
            <a:spAutoFit/>
          </a:bodyPr>
          <a:lstStyle/>
          <a:p>
            <a:pPr algn="ctr" eaLnBrk="1" fontAlgn="auto" hangingPunct="1">
              <a:lnSpc>
                <a:spcPts val="5720"/>
              </a:lnSpc>
              <a:spcAft>
                <a:spcPts val="0"/>
              </a:spcAft>
              <a:defRPr/>
            </a:pPr>
            <a:r>
              <a:rPr lang="en-US" sz="4086" b="1">
                <a:solidFill>
                  <a:srgbClr val="000000"/>
                </a:solidFill>
                <a:latin typeface="Biski Bold"/>
                <a:ea typeface="Biski Bold"/>
                <a:cs typeface="Biski Bold"/>
                <a:sym typeface="Biski Bold"/>
              </a:rPr>
              <a:t>*Environment and actions</a:t>
            </a:r>
          </a:p>
        </p:txBody>
      </p:sp>
      <p:sp>
        <p:nvSpPr>
          <p:cNvPr id="17" name="TextBox 17">
            <a:extLst>
              <a:ext uri="{FF2B5EF4-FFF2-40B4-BE49-F238E27FC236}">
                <a16:creationId xmlns:a16="http://schemas.microsoft.com/office/drawing/2014/main" id="{1F51B9F3-3FF1-ACDC-5E12-2F46957FC650}"/>
              </a:ext>
            </a:extLst>
          </p:cNvPr>
          <p:cNvSpPr txBox="1"/>
          <p:nvPr/>
        </p:nvSpPr>
        <p:spPr>
          <a:xfrm>
            <a:off x="6197600" y="3762375"/>
            <a:ext cx="9104313" cy="938213"/>
          </a:xfrm>
          <a:prstGeom prst="rect">
            <a:avLst/>
          </a:prstGeom>
        </p:spPr>
        <p:txBody>
          <a:bodyPr lIns="0" tIns="0" rIns="0" bIns="0">
            <a:spAutoFit/>
          </a:bodyPr>
          <a:lstStyle/>
          <a:p>
            <a:pPr eaLnBrk="1" fontAlgn="auto" hangingPunct="1">
              <a:lnSpc>
                <a:spcPts val="4862"/>
              </a:lnSpc>
              <a:spcBef>
                <a:spcPts val="0"/>
              </a:spcBef>
              <a:spcAft>
                <a:spcPts val="0"/>
              </a:spcAft>
              <a:defRPr/>
            </a:pPr>
            <a:r>
              <a:rPr lang="en-US" sz="4086" b="1">
                <a:solidFill>
                  <a:srgbClr val="3C1712"/>
                </a:solidFill>
                <a:latin typeface="Biski Bold"/>
                <a:ea typeface="Biski Bold"/>
                <a:cs typeface="Biski Bold"/>
                <a:sym typeface="Biski Bold"/>
              </a:rPr>
              <a:t>*Children are natural observers </a:t>
            </a:r>
          </a:p>
        </p:txBody>
      </p:sp>
      <p:sp>
        <p:nvSpPr>
          <p:cNvPr id="18" name="TextBox 18">
            <a:extLst>
              <a:ext uri="{FF2B5EF4-FFF2-40B4-BE49-F238E27FC236}">
                <a16:creationId xmlns:a16="http://schemas.microsoft.com/office/drawing/2014/main" id="{2FB001B5-1356-F44F-6F13-4CB3BB363987}"/>
              </a:ext>
            </a:extLst>
          </p:cNvPr>
          <p:cNvSpPr txBox="1"/>
          <p:nvPr/>
        </p:nvSpPr>
        <p:spPr>
          <a:xfrm>
            <a:off x="660400" y="7075488"/>
            <a:ext cx="9102725" cy="939800"/>
          </a:xfrm>
          <a:prstGeom prst="rect">
            <a:avLst/>
          </a:prstGeom>
        </p:spPr>
        <p:txBody>
          <a:bodyPr lIns="0" tIns="0" rIns="0" bIns="0">
            <a:spAutoFit/>
          </a:bodyPr>
          <a:lstStyle/>
          <a:p>
            <a:pPr eaLnBrk="1" fontAlgn="auto" hangingPunct="1">
              <a:lnSpc>
                <a:spcPts val="4862"/>
              </a:lnSpc>
              <a:spcBef>
                <a:spcPts val="0"/>
              </a:spcBef>
              <a:spcAft>
                <a:spcPts val="0"/>
              </a:spcAft>
              <a:defRPr/>
            </a:pPr>
            <a:r>
              <a:rPr lang="en-US" sz="4086" b="1">
                <a:solidFill>
                  <a:srgbClr val="3C1712"/>
                </a:solidFill>
                <a:latin typeface="Biski Bold"/>
                <a:ea typeface="Biski Bold"/>
                <a:cs typeface="Biski Bold"/>
                <a:sym typeface="Biski Bold"/>
              </a:rPr>
              <a:t>*Modeling Behavior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1B6B7BD-3A36-8E14-5859-6AD4035294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Freeform 3">
            <a:extLst>
              <a:ext uri="{FF2B5EF4-FFF2-40B4-BE49-F238E27FC236}">
                <a16:creationId xmlns:a16="http://schemas.microsoft.com/office/drawing/2014/main" id="{7C6FB8BC-10FB-5A5D-DFAD-C6C4937BA7EA}"/>
              </a:ext>
            </a:extLst>
          </p:cNvPr>
          <p:cNvSpPr/>
          <p:nvPr/>
        </p:nvSpPr>
        <p:spPr>
          <a:xfrm>
            <a:off x="3152370" y="3393210"/>
            <a:ext cx="12442235" cy="4364999"/>
          </a:xfrm>
          <a:custGeom>
            <a:avLst/>
            <a:gdLst/>
            <a:ahLst/>
            <a:cxnLst/>
            <a:rect l="l" t="t" r="r" b="b"/>
            <a:pathLst>
              <a:path w="12442235" h="4364999">
                <a:moveTo>
                  <a:pt x="0" y="0"/>
                </a:moveTo>
                <a:lnTo>
                  <a:pt x="12442235" y="0"/>
                </a:lnTo>
                <a:lnTo>
                  <a:pt x="12442235" y="4364999"/>
                </a:lnTo>
                <a:lnTo>
                  <a:pt x="0" y="4364999"/>
                </a:lnTo>
                <a:lnTo>
                  <a:pt x="0" y="0"/>
                </a:lnTo>
                <a:close/>
              </a:path>
            </a:pathLst>
          </a:custGeom>
          <a:blipFill>
            <a:blip r:embed="rId3"/>
            <a:stretch>
              <a:fillRect l="-22306" r="-35959"/>
            </a:stretch>
          </a:blipFill>
        </p:spPr>
        <p:txBody>
          <a:bodyPr/>
          <a:lstStyle/>
          <a:p>
            <a:pPr eaLnBrk="1" fontAlgn="auto" hangingPunct="1">
              <a:spcBef>
                <a:spcPts val="0"/>
              </a:spcBef>
              <a:spcAft>
                <a:spcPts val="0"/>
              </a:spcAft>
              <a:defRPr/>
            </a:pPr>
            <a:endParaRPr lang="en-US">
              <a:latin typeface="+mn-lt"/>
            </a:endParaRPr>
          </a:p>
        </p:txBody>
      </p:sp>
      <p:sp>
        <p:nvSpPr>
          <p:cNvPr id="9223" name="Freeform 4">
            <a:extLst>
              <a:ext uri="{FF2B5EF4-FFF2-40B4-BE49-F238E27FC236}">
                <a16:creationId xmlns:a16="http://schemas.microsoft.com/office/drawing/2014/main" id="{7BEB8E92-9F49-AFEB-CDE8-CF149753AAC6}"/>
              </a:ext>
            </a:extLst>
          </p:cNvPr>
          <p:cNvSpPr>
            <a:spLocks/>
          </p:cNvSpPr>
          <p:nvPr/>
        </p:nvSpPr>
        <p:spPr bwMode="auto">
          <a:xfrm>
            <a:off x="15301913" y="1897063"/>
            <a:ext cx="2725737" cy="4378325"/>
          </a:xfrm>
          <a:custGeom>
            <a:avLst/>
            <a:gdLst>
              <a:gd name="T0" fmla="*/ 0 w 2725852"/>
              <a:gd name="T1" fmla="*/ 0 h 4378879"/>
              <a:gd name="T2" fmla="*/ 2725852 w 2725852"/>
              <a:gd name="T3" fmla="*/ 0 h 4378879"/>
              <a:gd name="T4" fmla="*/ 2725852 w 2725852"/>
              <a:gd name="T5" fmla="*/ 4378878 h 4378879"/>
              <a:gd name="T6" fmla="*/ 0 w 2725852"/>
              <a:gd name="T7" fmla="*/ 4378878 h 4378879"/>
              <a:gd name="T8" fmla="*/ 0 w 2725852"/>
              <a:gd name="T9" fmla="*/ 0 h 4378879"/>
            </a:gdLst>
            <a:ahLst/>
            <a:cxnLst>
              <a:cxn ang="0">
                <a:pos x="T0" y="T1"/>
              </a:cxn>
              <a:cxn ang="0">
                <a:pos x="T2" y="T3"/>
              </a:cxn>
              <a:cxn ang="0">
                <a:pos x="T4" y="T5"/>
              </a:cxn>
              <a:cxn ang="0">
                <a:pos x="T6" y="T7"/>
              </a:cxn>
              <a:cxn ang="0">
                <a:pos x="T8" y="T9"/>
              </a:cxn>
            </a:cxnLst>
            <a:rect l="0" t="0" r="r" b="b"/>
            <a:pathLst>
              <a:path w="2725852" h="4378879">
                <a:moveTo>
                  <a:pt x="0" y="0"/>
                </a:moveTo>
                <a:lnTo>
                  <a:pt x="2725852" y="0"/>
                </a:lnTo>
                <a:lnTo>
                  <a:pt x="2725852" y="4378878"/>
                </a:lnTo>
                <a:lnTo>
                  <a:pt x="0" y="437887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 name="Freeform 5">
            <a:extLst>
              <a:ext uri="{FF2B5EF4-FFF2-40B4-BE49-F238E27FC236}">
                <a16:creationId xmlns:a16="http://schemas.microsoft.com/office/drawing/2014/main" id="{C1388564-7D6D-F598-B791-F13D5D08D92C}"/>
              </a:ext>
            </a:extLst>
          </p:cNvPr>
          <p:cNvSpPr>
            <a:spLocks/>
          </p:cNvSpPr>
          <p:nvPr/>
        </p:nvSpPr>
        <p:spPr bwMode="auto">
          <a:xfrm rot="6280284">
            <a:off x="799306" y="-1129506"/>
            <a:ext cx="1789113" cy="3057525"/>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5" name="Freeform 6">
            <a:extLst>
              <a:ext uri="{FF2B5EF4-FFF2-40B4-BE49-F238E27FC236}">
                <a16:creationId xmlns:a16="http://schemas.microsoft.com/office/drawing/2014/main" id="{80CD4BF8-B5A2-6082-CC8F-835F3D385197}"/>
              </a:ext>
            </a:extLst>
          </p:cNvPr>
          <p:cNvSpPr>
            <a:spLocks/>
          </p:cNvSpPr>
          <p:nvPr/>
        </p:nvSpPr>
        <p:spPr bwMode="auto">
          <a:xfrm rot="10595315">
            <a:off x="7938" y="207963"/>
            <a:ext cx="1789112" cy="3059112"/>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6" name="Freeform 7">
            <a:extLst>
              <a:ext uri="{FF2B5EF4-FFF2-40B4-BE49-F238E27FC236}">
                <a16:creationId xmlns:a16="http://schemas.microsoft.com/office/drawing/2014/main" id="{69933ED4-7708-7933-375B-AFE5EB4C6E2F}"/>
              </a:ext>
            </a:extLst>
          </p:cNvPr>
          <p:cNvSpPr>
            <a:spLocks/>
          </p:cNvSpPr>
          <p:nvPr/>
        </p:nvSpPr>
        <p:spPr bwMode="auto">
          <a:xfrm rot="1761784">
            <a:off x="2519363" y="3606800"/>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extBox 8">
            <a:extLst>
              <a:ext uri="{FF2B5EF4-FFF2-40B4-BE49-F238E27FC236}">
                <a16:creationId xmlns:a16="http://schemas.microsoft.com/office/drawing/2014/main" id="{70C66F98-A913-1ADE-9E51-3EA76D764988}"/>
              </a:ext>
            </a:extLst>
          </p:cNvPr>
          <p:cNvSpPr txBox="1"/>
          <p:nvPr/>
        </p:nvSpPr>
        <p:spPr>
          <a:xfrm>
            <a:off x="2693988" y="1295400"/>
            <a:ext cx="12900025" cy="601663"/>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Reflection Prompt:</a:t>
            </a:r>
          </a:p>
        </p:txBody>
      </p:sp>
      <p:sp>
        <p:nvSpPr>
          <p:cNvPr id="9" name="TextBox 9">
            <a:extLst>
              <a:ext uri="{FF2B5EF4-FFF2-40B4-BE49-F238E27FC236}">
                <a16:creationId xmlns:a16="http://schemas.microsoft.com/office/drawing/2014/main" id="{42E74A88-CAE5-7089-FAA2-69A12D083CFE}"/>
              </a:ext>
            </a:extLst>
          </p:cNvPr>
          <p:cNvSpPr txBox="1"/>
          <p:nvPr/>
        </p:nvSpPr>
        <p:spPr>
          <a:xfrm>
            <a:off x="4525963" y="4130675"/>
            <a:ext cx="9691687" cy="2701925"/>
          </a:xfrm>
          <a:prstGeom prst="rect">
            <a:avLst/>
          </a:prstGeom>
        </p:spPr>
        <p:txBody>
          <a:bodyPr lIns="0" tIns="0" rIns="0" bIns="0">
            <a:spAutoFit/>
          </a:bodyPr>
          <a:lstStyle/>
          <a:p>
            <a:pPr algn="ctr" eaLnBrk="1" fontAlgn="auto" hangingPunct="1">
              <a:lnSpc>
                <a:spcPts val="6052"/>
              </a:lnSpc>
              <a:spcBef>
                <a:spcPts val="0"/>
              </a:spcBef>
              <a:spcAft>
                <a:spcPts val="0"/>
              </a:spcAft>
              <a:defRPr/>
            </a:pPr>
            <a:r>
              <a:rPr lang="en-US" sz="5086">
                <a:solidFill>
                  <a:srgbClr val="3C1712"/>
                </a:solidFill>
                <a:latin typeface="Biski"/>
                <a:ea typeface="Biski"/>
                <a:cs typeface="Biski"/>
                <a:sym typeface="Biski"/>
              </a:rPr>
              <a:t>How do I bring peace into my home, classroom, or ministry setting?</a:t>
            </a:r>
          </a:p>
        </p:txBody>
      </p:sp>
      <p:sp>
        <p:nvSpPr>
          <p:cNvPr id="9229" name="Freeform 10">
            <a:extLst>
              <a:ext uri="{FF2B5EF4-FFF2-40B4-BE49-F238E27FC236}">
                <a16:creationId xmlns:a16="http://schemas.microsoft.com/office/drawing/2014/main" id="{E01E6F91-F0BD-FC0B-4973-7A04DEDF0352}"/>
              </a:ext>
            </a:extLst>
          </p:cNvPr>
          <p:cNvSpPr>
            <a:spLocks/>
          </p:cNvSpPr>
          <p:nvPr/>
        </p:nvSpPr>
        <p:spPr bwMode="auto">
          <a:xfrm rot="10800000">
            <a:off x="15397163" y="7397750"/>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0" name="Freeform 11">
            <a:extLst>
              <a:ext uri="{FF2B5EF4-FFF2-40B4-BE49-F238E27FC236}">
                <a16:creationId xmlns:a16="http://schemas.microsoft.com/office/drawing/2014/main" id="{805F0752-B6FD-9F6B-DA26-C0C2DD13B99E}"/>
              </a:ext>
            </a:extLst>
          </p:cNvPr>
          <p:cNvSpPr>
            <a:spLocks/>
          </p:cNvSpPr>
          <p:nvPr/>
        </p:nvSpPr>
        <p:spPr bwMode="auto">
          <a:xfrm rot="10281185">
            <a:off x="1135063" y="7261225"/>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E09B894-469D-A54D-7270-156DB1159B9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Freeform 3">
            <a:extLst>
              <a:ext uri="{FF2B5EF4-FFF2-40B4-BE49-F238E27FC236}">
                <a16:creationId xmlns:a16="http://schemas.microsoft.com/office/drawing/2014/main" id="{A78196F7-8652-03FF-5A9A-70959CC08BAA}"/>
              </a:ext>
            </a:extLst>
          </p:cNvPr>
          <p:cNvSpPr/>
          <p:nvPr/>
        </p:nvSpPr>
        <p:spPr>
          <a:xfrm>
            <a:off x="1768066" y="1648293"/>
            <a:ext cx="15866869" cy="4876492"/>
          </a:xfrm>
          <a:custGeom>
            <a:avLst/>
            <a:gdLst/>
            <a:ahLst/>
            <a:cxnLst/>
            <a:rect l="l" t="t" r="r" b="b"/>
            <a:pathLst>
              <a:path w="15866869" h="4876492">
                <a:moveTo>
                  <a:pt x="0" y="0"/>
                </a:moveTo>
                <a:lnTo>
                  <a:pt x="15866869" y="0"/>
                </a:lnTo>
                <a:lnTo>
                  <a:pt x="15866869" y="4876492"/>
                </a:lnTo>
                <a:lnTo>
                  <a:pt x="0" y="4876492"/>
                </a:lnTo>
                <a:lnTo>
                  <a:pt x="0" y="0"/>
                </a:lnTo>
                <a:close/>
              </a:path>
            </a:pathLst>
          </a:custGeom>
          <a:blipFill>
            <a:blip r:embed="rId3"/>
            <a:stretch>
              <a:fillRect l="-19541" r="-19107"/>
            </a:stretch>
          </a:blipFill>
        </p:spPr>
        <p:txBody>
          <a:bodyPr/>
          <a:lstStyle/>
          <a:p>
            <a:pPr eaLnBrk="1" fontAlgn="auto" hangingPunct="1">
              <a:spcBef>
                <a:spcPts val="0"/>
              </a:spcBef>
              <a:spcAft>
                <a:spcPts val="0"/>
              </a:spcAft>
              <a:defRPr/>
            </a:pPr>
            <a:endParaRPr lang="en-US">
              <a:latin typeface="+mn-lt"/>
            </a:endParaRPr>
          </a:p>
        </p:txBody>
      </p:sp>
      <p:sp>
        <p:nvSpPr>
          <p:cNvPr id="10247" name="Freeform 4">
            <a:extLst>
              <a:ext uri="{FF2B5EF4-FFF2-40B4-BE49-F238E27FC236}">
                <a16:creationId xmlns:a16="http://schemas.microsoft.com/office/drawing/2014/main" id="{A0EADF5D-6E1A-29EF-A2F5-DCBC5868E24F}"/>
              </a:ext>
            </a:extLst>
          </p:cNvPr>
          <p:cNvSpPr>
            <a:spLocks/>
          </p:cNvSpPr>
          <p:nvPr/>
        </p:nvSpPr>
        <p:spPr bwMode="auto">
          <a:xfrm>
            <a:off x="15301913" y="1897063"/>
            <a:ext cx="2725737" cy="4378325"/>
          </a:xfrm>
          <a:custGeom>
            <a:avLst/>
            <a:gdLst>
              <a:gd name="T0" fmla="*/ 0 w 2725852"/>
              <a:gd name="T1" fmla="*/ 0 h 4378879"/>
              <a:gd name="T2" fmla="*/ 2725852 w 2725852"/>
              <a:gd name="T3" fmla="*/ 0 h 4378879"/>
              <a:gd name="T4" fmla="*/ 2725852 w 2725852"/>
              <a:gd name="T5" fmla="*/ 4378878 h 4378879"/>
              <a:gd name="T6" fmla="*/ 0 w 2725852"/>
              <a:gd name="T7" fmla="*/ 4378878 h 4378879"/>
              <a:gd name="T8" fmla="*/ 0 w 2725852"/>
              <a:gd name="T9" fmla="*/ 0 h 4378879"/>
            </a:gdLst>
            <a:ahLst/>
            <a:cxnLst>
              <a:cxn ang="0">
                <a:pos x="T0" y="T1"/>
              </a:cxn>
              <a:cxn ang="0">
                <a:pos x="T2" y="T3"/>
              </a:cxn>
              <a:cxn ang="0">
                <a:pos x="T4" y="T5"/>
              </a:cxn>
              <a:cxn ang="0">
                <a:pos x="T6" y="T7"/>
              </a:cxn>
              <a:cxn ang="0">
                <a:pos x="T8" y="T9"/>
              </a:cxn>
            </a:cxnLst>
            <a:rect l="0" t="0" r="r" b="b"/>
            <a:pathLst>
              <a:path w="2725852" h="4378879">
                <a:moveTo>
                  <a:pt x="0" y="0"/>
                </a:moveTo>
                <a:lnTo>
                  <a:pt x="2725852" y="0"/>
                </a:lnTo>
                <a:lnTo>
                  <a:pt x="2725852" y="4378878"/>
                </a:lnTo>
                <a:lnTo>
                  <a:pt x="0" y="437887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8" name="Freeform 5">
            <a:extLst>
              <a:ext uri="{FF2B5EF4-FFF2-40B4-BE49-F238E27FC236}">
                <a16:creationId xmlns:a16="http://schemas.microsoft.com/office/drawing/2014/main" id="{61E0F8F8-FE93-4492-882B-CA8D3B1B4433}"/>
              </a:ext>
            </a:extLst>
          </p:cNvPr>
          <p:cNvSpPr>
            <a:spLocks/>
          </p:cNvSpPr>
          <p:nvPr/>
        </p:nvSpPr>
        <p:spPr bwMode="auto">
          <a:xfrm rot="6280284">
            <a:off x="799306" y="-1129506"/>
            <a:ext cx="1789113" cy="3057525"/>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9" name="Freeform 6">
            <a:extLst>
              <a:ext uri="{FF2B5EF4-FFF2-40B4-BE49-F238E27FC236}">
                <a16:creationId xmlns:a16="http://schemas.microsoft.com/office/drawing/2014/main" id="{00526C71-2C27-94AE-D0F3-A592B0B9F304}"/>
              </a:ext>
            </a:extLst>
          </p:cNvPr>
          <p:cNvSpPr>
            <a:spLocks/>
          </p:cNvSpPr>
          <p:nvPr/>
        </p:nvSpPr>
        <p:spPr bwMode="auto">
          <a:xfrm rot="10595315">
            <a:off x="7938" y="207963"/>
            <a:ext cx="1789112" cy="3059112"/>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0" name="Freeform 7">
            <a:extLst>
              <a:ext uri="{FF2B5EF4-FFF2-40B4-BE49-F238E27FC236}">
                <a16:creationId xmlns:a16="http://schemas.microsoft.com/office/drawing/2014/main" id="{2B6123C4-F221-F856-C953-8B57C0A6852C}"/>
              </a:ext>
            </a:extLst>
          </p:cNvPr>
          <p:cNvSpPr>
            <a:spLocks/>
          </p:cNvSpPr>
          <p:nvPr/>
        </p:nvSpPr>
        <p:spPr bwMode="auto">
          <a:xfrm rot="1761784">
            <a:off x="2519363" y="3606800"/>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1" name="Freeform 8">
            <a:extLst>
              <a:ext uri="{FF2B5EF4-FFF2-40B4-BE49-F238E27FC236}">
                <a16:creationId xmlns:a16="http://schemas.microsoft.com/office/drawing/2014/main" id="{9C630FD8-3574-D03A-C613-10AF7C7E6D8F}"/>
              </a:ext>
            </a:extLst>
          </p:cNvPr>
          <p:cNvSpPr>
            <a:spLocks/>
          </p:cNvSpPr>
          <p:nvPr/>
        </p:nvSpPr>
        <p:spPr bwMode="auto">
          <a:xfrm rot="10800000">
            <a:off x="15397163" y="7397750"/>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2" name="Freeform 9">
            <a:extLst>
              <a:ext uri="{FF2B5EF4-FFF2-40B4-BE49-F238E27FC236}">
                <a16:creationId xmlns:a16="http://schemas.microsoft.com/office/drawing/2014/main" id="{5C32CEC9-4FF9-8F5A-26B7-72E74F79BDB3}"/>
              </a:ext>
            </a:extLst>
          </p:cNvPr>
          <p:cNvSpPr>
            <a:spLocks/>
          </p:cNvSpPr>
          <p:nvPr/>
        </p:nvSpPr>
        <p:spPr bwMode="auto">
          <a:xfrm rot="10281185">
            <a:off x="1135063" y="7261225"/>
            <a:ext cx="1266825" cy="1506538"/>
          </a:xfrm>
          <a:custGeom>
            <a:avLst/>
            <a:gdLst>
              <a:gd name="T0" fmla="*/ 0 w 1266743"/>
              <a:gd name="T1" fmla="*/ 0 h 1505787"/>
              <a:gd name="T2" fmla="*/ 1266743 w 1266743"/>
              <a:gd name="T3" fmla="*/ 0 h 1505787"/>
              <a:gd name="T4" fmla="*/ 1266743 w 1266743"/>
              <a:gd name="T5" fmla="*/ 1505787 h 1505787"/>
              <a:gd name="T6" fmla="*/ 0 w 1266743"/>
              <a:gd name="T7" fmla="*/ 1505787 h 1505787"/>
              <a:gd name="T8" fmla="*/ 0 w 1266743"/>
              <a:gd name="T9" fmla="*/ 0 h 1505787"/>
            </a:gdLst>
            <a:ahLst/>
            <a:cxnLst>
              <a:cxn ang="0">
                <a:pos x="T0" y="T1"/>
              </a:cxn>
              <a:cxn ang="0">
                <a:pos x="T2" y="T3"/>
              </a:cxn>
              <a:cxn ang="0">
                <a:pos x="T4" y="T5"/>
              </a:cxn>
              <a:cxn ang="0">
                <a:pos x="T6" y="T7"/>
              </a:cxn>
              <a:cxn ang="0">
                <a:pos x="T8" y="T9"/>
              </a:cxn>
            </a:cxnLst>
            <a:rect l="0" t="0" r="r" b="b"/>
            <a:pathLst>
              <a:path w="1266743" h="1505787">
                <a:moveTo>
                  <a:pt x="0" y="0"/>
                </a:moveTo>
                <a:lnTo>
                  <a:pt x="1266743" y="0"/>
                </a:lnTo>
                <a:lnTo>
                  <a:pt x="1266743" y="1505787"/>
                </a:lnTo>
                <a:lnTo>
                  <a:pt x="0" y="150578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53" name="Freeform 10">
            <a:extLst>
              <a:ext uri="{FF2B5EF4-FFF2-40B4-BE49-F238E27FC236}">
                <a16:creationId xmlns:a16="http://schemas.microsoft.com/office/drawing/2014/main" id="{61C670AA-DD7D-1F87-FF80-C794EDE8F97F}"/>
              </a:ext>
            </a:extLst>
          </p:cNvPr>
          <p:cNvSpPr>
            <a:spLocks/>
          </p:cNvSpPr>
          <p:nvPr/>
        </p:nvSpPr>
        <p:spPr bwMode="auto">
          <a:xfrm>
            <a:off x="5946775" y="587375"/>
            <a:ext cx="6808788" cy="8316913"/>
          </a:xfrm>
          <a:custGeom>
            <a:avLst/>
            <a:gdLst>
              <a:gd name="T0" fmla="*/ 0 w 6808601"/>
              <a:gd name="T1" fmla="*/ 0 h 8315849"/>
              <a:gd name="T2" fmla="*/ 6808602 w 6808601"/>
              <a:gd name="T3" fmla="*/ 0 h 8315849"/>
              <a:gd name="T4" fmla="*/ 6808602 w 6808601"/>
              <a:gd name="T5" fmla="*/ 8315849 h 8315849"/>
              <a:gd name="T6" fmla="*/ 0 w 6808601"/>
              <a:gd name="T7" fmla="*/ 8315849 h 8315849"/>
              <a:gd name="T8" fmla="*/ 0 w 6808601"/>
              <a:gd name="T9" fmla="*/ 0 h 8315849"/>
            </a:gdLst>
            <a:ahLst/>
            <a:cxnLst>
              <a:cxn ang="0">
                <a:pos x="T0" y="T1"/>
              </a:cxn>
              <a:cxn ang="0">
                <a:pos x="T2" y="T3"/>
              </a:cxn>
              <a:cxn ang="0">
                <a:pos x="T4" y="T5"/>
              </a:cxn>
              <a:cxn ang="0">
                <a:pos x="T6" y="T7"/>
              </a:cxn>
              <a:cxn ang="0">
                <a:pos x="T8" y="T9"/>
              </a:cxn>
            </a:cxnLst>
            <a:rect l="0" t="0" r="r" b="b"/>
            <a:pathLst>
              <a:path w="6808601" h="8315849">
                <a:moveTo>
                  <a:pt x="0" y="0"/>
                </a:moveTo>
                <a:lnTo>
                  <a:pt x="6808602" y="0"/>
                </a:lnTo>
                <a:lnTo>
                  <a:pt x="6808602" y="8315849"/>
                </a:lnTo>
                <a:lnTo>
                  <a:pt x="0" y="8315849"/>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0CB3109-6F76-35D1-8555-3CCE9C97296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11268" name="Freeform 3">
            <a:extLst>
              <a:ext uri="{FF2B5EF4-FFF2-40B4-BE49-F238E27FC236}">
                <a16:creationId xmlns:a16="http://schemas.microsoft.com/office/drawing/2014/main" id="{436FA73E-680F-AAE5-E5B3-4DD38B1321CA}"/>
              </a:ext>
            </a:extLst>
          </p:cNvPr>
          <p:cNvSpPr>
            <a:spLocks/>
          </p:cNvSpPr>
          <p:nvPr/>
        </p:nvSpPr>
        <p:spPr bwMode="auto">
          <a:xfrm rot="2205359" flipH="1">
            <a:off x="1463675" y="-101600"/>
            <a:ext cx="1789113" cy="3057525"/>
          </a:xfrm>
          <a:custGeom>
            <a:avLst/>
            <a:gdLst>
              <a:gd name="T0" fmla="*/ 1788836 w 1788836"/>
              <a:gd name="T1" fmla="*/ 0 h 3057839"/>
              <a:gd name="T2" fmla="*/ 0 w 1788836"/>
              <a:gd name="T3" fmla="*/ 0 h 3057839"/>
              <a:gd name="T4" fmla="*/ 0 w 1788836"/>
              <a:gd name="T5" fmla="*/ 3057839 h 3057839"/>
              <a:gd name="T6" fmla="*/ 1788836 w 1788836"/>
              <a:gd name="T7" fmla="*/ 3057839 h 3057839"/>
              <a:gd name="T8" fmla="*/ 1788836 w 1788836"/>
              <a:gd name="T9" fmla="*/ 0 h 3057839"/>
            </a:gdLst>
            <a:ahLst/>
            <a:cxnLst>
              <a:cxn ang="0">
                <a:pos x="T0" y="T1"/>
              </a:cxn>
              <a:cxn ang="0">
                <a:pos x="T2" y="T3"/>
              </a:cxn>
              <a:cxn ang="0">
                <a:pos x="T4" y="T5"/>
              </a:cxn>
              <a:cxn ang="0">
                <a:pos x="T6" y="T7"/>
              </a:cxn>
              <a:cxn ang="0">
                <a:pos x="T8" y="T9"/>
              </a:cxn>
            </a:cxnLst>
            <a:rect l="0" t="0" r="r" b="b"/>
            <a:pathLst>
              <a:path w="1788836" h="3057839">
                <a:moveTo>
                  <a:pt x="1788836" y="0"/>
                </a:moveTo>
                <a:lnTo>
                  <a:pt x="0" y="0"/>
                </a:lnTo>
                <a:lnTo>
                  <a:pt x="0" y="3057839"/>
                </a:lnTo>
                <a:lnTo>
                  <a:pt x="1788836" y="3057839"/>
                </a:lnTo>
                <a:lnTo>
                  <a:pt x="1788836"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9" name="Freeform 4">
            <a:extLst>
              <a:ext uri="{FF2B5EF4-FFF2-40B4-BE49-F238E27FC236}">
                <a16:creationId xmlns:a16="http://schemas.microsoft.com/office/drawing/2014/main" id="{8DE3FB01-E486-ECD4-A94A-A11C0A138C17}"/>
              </a:ext>
            </a:extLst>
          </p:cNvPr>
          <p:cNvSpPr>
            <a:spLocks/>
          </p:cNvSpPr>
          <p:nvPr/>
        </p:nvSpPr>
        <p:spPr bwMode="auto">
          <a:xfrm rot="-2196153">
            <a:off x="14735175" y="-101600"/>
            <a:ext cx="1789113" cy="3057525"/>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0" name="Freeform 5">
            <a:extLst>
              <a:ext uri="{FF2B5EF4-FFF2-40B4-BE49-F238E27FC236}">
                <a16:creationId xmlns:a16="http://schemas.microsoft.com/office/drawing/2014/main" id="{4A9F31DD-2827-65E7-EE69-9D49B962D821}"/>
              </a:ext>
            </a:extLst>
          </p:cNvPr>
          <p:cNvSpPr>
            <a:spLocks/>
          </p:cNvSpPr>
          <p:nvPr/>
        </p:nvSpPr>
        <p:spPr bwMode="auto">
          <a:xfrm>
            <a:off x="923925" y="4279900"/>
            <a:ext cx="5426075" cy="4541838"/>
          </a:xfrm>
          <a:custGeom>
            <a:avLst/>
            <a:gdLst>
              <a:gd name="T0" fmla="*/ 0 w 5425044"/>
              <a:gd name="T1" fmla="*/ 0 h 4541214"/>
              <a:gd name="T2" fmla="*/ 5425044 w 5425044"/>
              <a:gd name="T3" fmla="*/ 0 h 4541214"/>
              <a:gd name="T4" fmla="*/ 5425044 w 5425044"/>
              <a:gd name="T5" fmla="*/ 4541214 h 4541214"/>
              <a:gd name="T6" fmla="*/ 0 w 5425044"/>
              <a:gd name="T7" fmla="*/ 4541214 h 4541214"/>
              <a:gd name="T8" fmla="*/ 0 w 5425044"/>
              <a:gd name="T9" fmla="*/ 0 h 4541214"/>
            </a:gdLst>
            <a:ahLst/>
            <a:cxnLst>
              <a:cxn ang="0">
                <a:pos x="T0" y="T1"/>
              </a:cxn>
              <a:cxn ang="0">
                <a:pos x="T2" y="T3"/>
              </a:cxn>
              <a:cxn ang="0">
                <a:pos x="T4" y="T5"/>
              </a:cxn>
              <a:cxn ang="0">
                <a:pos x="T6" y="T7"/>
              </a:cxn>
              <a:cxn ang="0">
                <a:pos x="T8" y="T9"/>
              </a:cxn>
            </a:cxnLst>
            <a:rect l="0" t="0" r="r" b="b"/>
            <a:pathLst>
              <a:path w="5425044" h="4541214">
                <a:moveTo>
                  <a:pt x="0" y="0"/>
                </a:moveTo>
                <a:lnTo>
                  <a:pt x="5425044" y="0"/>
                </a:lnTo>
                <a:lnTo>
                  <a:pt x="5425044" y="4541214"/>
                </a:lnTo>
                <a:lnTo>
                  <a:pt x="0" y="4541214"/>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6">
            <a:extLst>
              <a:ext uri="{FF2B5EF4-FFF2-40B4-BE49-F238E27FC236}">
                <a16:creationId xmlns:a16="http://schemas.microsoft.com/office/drawing/2014/main" id="{3207AA4A-0D4D-7133-0CD2-06916CB42245}"/>
              </a:ext>
            </a:extLst>
          </p:cNvPr>
          <p:cNvSpPr/>
          <p:nvPr/>
        </p:nvSpPr>
        <p:spPr>
          <a:xfrm>
            <a:off x="3989840" y="864489"/>
            <a:ext cx="9740608" cy="4541214"/>
          </a:xfrm>
          <a:custGeom>
            <a:avLst/>
            <a:gdLst/>
            <a:ahLst/>
            <a:cxnLst/>
            <a:rect l="l" t="t" r="r" b="b"/>
            <a:pathLst>
              <a:path w="9740608" h="4541214">
                <a:moveTo>
                  <a:pt x="0" y="0"/>
                </a:moveTo>
                <a:lnTo>
                  <a:pt x="9740607" y="0"/>
                </a:lnTo>
                <a:lnTo>
                  <a:pt x="9740607" y="4541214"/>
                </a:lnTo>
                <a:lnTo>
                  <a:pt x="0" y="4541214"/>
                </a:lnTo>
                <a:lnTo>
                  <a:pt x="0" y="0"/>
                </a:lnTo>
                <a:close/>
              </a:path>
            </a:pathLst>
          </a:custGeom>
          <a:blipFill>
            <a:blip r:embed="rId4"/>
            <a:stretch>
              <a:fillRect t="-39774" b="-39774"/>
            </a:stretch>
          </a:blipFill>
        </p:spPr>
        <p:txBody>
          <a:bodyPr/>
          <a:lstStyle/>
          <a:p>
            <a:pPr eaLnBrk="1" fontAlgn="auto" hangingPunct="1">
              <a:spcBef>
                <a:spcPts val="0"/>
              </a:spcBef>
              <a:spcAft>
                <a:spcPts val="0"/>
              </a:spcAft>
              <a:defRPr/>
            </a:pPr>
            <a:endParaRPr lang="en-US">
              <a:latin typeface="+mn-lt"/>
            </a:endParaRPr>
          </a:p>
        </p:txBody>
      </p:sp>
      <p:sp>
        <p:nvSpPr>
          <p:cNvPr id="11274" name="Freeform 7">
            <a:extLst>
              <a:ext uri="{FF2B5EF4-FFF2-40B4-BE49-F238E27FC236}">
                <a16:creationId xmlns:a16="http://schemas.microsoft.com/office/drawing/2014/main" id="{8375978B-5B52-B991-6AEB-3AFC5504EA8B}"/>
              </a:ext>
            </a:extLst>
          </p:cNvPr>
          <p:cNvSpPr>
            <a:spLocks/>
          </p:cNvSpPr>
          <p:nvPr/>
        </p:nvSpPr>
        <p:spPr bwMode="auto">
          <a:xfrm>
            <a:off x="12663488" y="3805238"/>
            <a:ext cx="5426075" cy="4540250"/>
          </a:xfrm>
          <a:custGeom>
            <a:avLst/>
            <a:gdLst>
              <a:gd name="T0" fmla="*/ 0 w 5425044"/>
              <a:gd name="T1" fmla="*/ 0 h 4541214"/>
              <a:gd name="T2" fmla="*/ 5425044 w 5425044"/>
              <a:gd name="T3" fmla="*/ 0 h 4541214"/>
              <a:gd name="T4" fmla="*/ 5425044 w 5425044"/>
              <a:gd name="T5" fmla="*/ 4541214 h 4541214"/>
              <a:gd name="T6" fmla="*/ 0 w 5425044"/>
              <a:gd name="T7" fmla="*/ 4541214 h 4541214"/>
              <a:gd name="T8" fmla="*/ 0 w 5425044"/>
              <a:gd name="T9" fmla="*/ 0 h 4541214"/>
            </a:gdLst>
            <a:ahLst/>
            <a:cxnLst>
              <a:cxn ang="0">
                <a:pos x="T0" y="T1"/>
              </a:cxn>
              <a:cxn ang="0">
                <a:pos x="T2" y="T3"/>
              </a:cxn>
              <a:cxn ang="0">
                <a:pos x="T4" y="T5"/>
              </a:cxn>
              <a:cxn ang="0">
                <a:pos x="T6" y="T7"/>
              </a:cxn>
              <a:cxn ang="0">
                <a:pos x="T8" y="T9"/>
              </a:cxn>
            </a:cxnLst>
            <a:rect l="0" t="0" r="r" b="b"/>
            <a:pathLst>
              <a:path w="5425044" h="4541214">
                <a:moveTo>
                  <a:pt x="0" y="0"/>
                </a:moveTo>
                <a:lnTo>
                  <a:pt x="5425044" y="0"/>
                </a:lnTo>
                <a:lnTo>
                  <a:pt x="5425044" y="4541214"/>
                </a:lnTo>
                <a:lnTo>
                  <a:pt x="0" y="4541214"/>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a:extLst>
              <a:ext uri="{FF2B5EF4-FFF2-40B4-BE49-F238E27FC236}">
                <a16:creationId xmlns:a16="http://schemas.microsoft.com/office/drawing/2014/main" id="{5C92C353-DEDF-9DFE-5BB4-314236BABE6E}"/>
              </a:ext>
            </a:extLst>
          </p:cNvPr>
          <p:cNvSpPr/>
          <p:nvPr/>
        </p:nvSpPr>
        <p:spPr>
          <a:xfrm>
            <a:off x="6349557" y="5909971"/>
            <a:ext cx="7380890" cy="4541214"/>
          </a:xfrm>
          <a:custGeom>
            <a:avLst/>
            <a:gdLst/>
            <a:ahLst/>
            <a:cxnLst/>
            <a:rect l="l" t="t" r="r" b="b"/>
            <a:pathLst>
              <a:path w="7380890" h="4541214">
                <a:moveTo>
                  <a:pt x="0" y="0"/>
                </a:moveTo>
                <a:lnTo>
                  <a:pt x="7380890" y="0"/>
                </a:lnTo>
                <a:lnTo>
                  <a:pt x="7380890" y="4541214"/>
                </a:lnTo>
                <a:lnTo>
                  <a:pt x="0" y="4541214"/>
                </a:lnTo>
                <a:lnTo>
                  <a:pt x="0" y="0"/>
                </a:lnTo>
                <a:close/>
              </a:path>
            </a:pathLst>
          </a:custGeom>
          <a:blipFill>
            <a:blip r:embed="rId4"/>
            <a:stretch>
              <a:fillRect t="-18026" b="-18026"/>
            </a:stretch>
          </a:blipFill>
        </p:spPr>
        <p:txBody>
          <a:bodyPr/>
          <a:lstStyle/>
          <a:p>
            <a:pPr eaLnBrk="1" fontAlgn="auto" hangingPunct="1">
              <a:spcBef>
                <a:spcPts val="0"/>
              </a:spcBef>
              <a:spcAft>
                <a:spcPts val="0"/>
              </a:spcAft>
              <a:defRPr/>
            </a:pPr>
            <a:endParaRPr lang="en-US">
              <a:latin typeface="+mn-lt"/>
            </a:endParaRPr>
          </a:p>
        </p:txBody>
      </p:sp>
      <p:sp>
        <p:nvSpPr>
          <p:cNvPr id="11278" name="Freeform 9">
            <a:extLst>
              <a:ext uri="{FF2B5EF4-FFF2-40B4-BE49-F238E27FC236}">
                <a16:creationId xmlns:a16="http://schemas.microsoft.com/office/drawing/2014/main" id="{9499A7AC-5DBA-80E9-8CC8-491ECB65C1FC}"/>
              </a:ext>
            </a:extLst>
          </p:cNvPr>
          <p:cNvSpPr>
            <a:spLocks/>
          </p:cNvSpPr>
          <p:nvPr/>
        </p:nvSpPr>
        <p:spPr bwMode="auto">
          <a:xfrm rot="-2196153">
            <a:off x="16089313" y="1544638"/>
            <a:ext cx="1787525" cy="3057525"/>
          </a:xfrm>
          <a:custGeom>
            <a:avLst/>
            <a:gdLst>
              <a:gd name="T0" fmla="*/ 0 w 1788836"/>
              <a:gd name="T1" fmla="*/ 0 h 3057839"/>
              <a:gd name="T2" fmla="*/ 1788836 w 1788836"/>
              <a:gd name="T3" fmla="*/ 0 h 3057839"/>
              <a:gd name="T4" fmla="*/ 1788836 w 1788836"/>
              <a:gd name="T5" fmla="*/ 3057839 h 3057839"/>
              <a:gd name="T6" fmla="*/ 0 w 1788836"/>
              <a:gd name="T7" fmla="*/ 3057839 h 3057839"/>
              <a:gd name="T8" fmla="*/ 0 w 1788836"/>
              <a:gd name="T9" fmla="*/ 0 h 3057839"/>
            </a:gdLst>
            <a:ahLst/>
            <a:cxnLst>
              <a:cxn ang="0">
                <a:pos x="T0" y="T1"/>
              </a:cxn>
              <a:cxn ang="0">
                <a:pos x="T2" y="T3"/>
              </a:cxn>
              <a:cxn ang="0">
                <a:pos x="T4" y="T5"/>
              </a:cxn>
              <a:cxn ang="0">
                <a:pos x="T6" y="T7"/>
              </a:cxn>
              <a:cxn ang="0">
                <a:pos x="T8" y="T9"/>
              </a:cxn>
            </a:cxnLst>
            <a:rect l="0" t="0" r="r" b="b"/>
            <a:pathLst>
              <a:path w="1788836" h="3057839">
                <a:moveTo>
                  <a:pt x="0" y="0"/>
                </a:moveTo>
                <a:lnTo>
                  <a:pt x="1788836" y="0"/>
                </a:lnTo>
                <a:lnTo>
                  <a:pt x="1788836" y="3057839"/>
                </a:lnTo>
                <a:lnTo>
                  <a:pt x="0" y="305783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C8F2E08B-89B2-178C-E780-EFA9892ACA0C}"/>
              </a:ext>
            </a:extLst>
          </p:cNvPr>
          <p:cNvSpPr txBox="1"/>
          <p:nvPr/>
        </p:nvSpPr>
        <p:spPr>
          <a:xfrm>
            <a:off x="3086100" y="304800"/>
            <a:ext cx="13039725" cy="2336800"/>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Living in the Present Moment :</a:t>
            </a:r>
          </a:p>
          <a:p>
            <a:pPr algn="ctr" eaLnBrk="1" fontAlgn="auto" hangingPunct="1">
              <a:lnSpc>
                <a:spcPts val="3421"/>
              </a:lnSpc>
              <a:spcBef>
                <a:spcPts val="0"/>
              </a:spcBef>
              <a:spcAft>
                <a:spcPts val="0"/>
              </a:spcAft>
              <a:defRPr/>
            </a:pPr>
            <a:endParaRPr lang="en-US" sz="5702">
              <a:solidFill>
                <a:srgbClr val="832120"/>
              </a:solidFill>
              <a:latin typeface="Majesty"/>
              <a:ea typeface="Majesty"/>
              <a:cs typeface="Majesty"/>
              <a:sym typeface="Majesty"/>
            </a:endParaRPr>
          </a:p>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 Learning from Children</a:t>
            </a:r>
          </a:p>
          <a:p>
            <a:pPr algn="ctr" eaLnBrk="1" fontAlgn="auto" hangingPunct="1">
              <a:lnSpc>
                <a:spcPts val="3421"/>
              </a:lnSpc>
              <a:spcBef>
                <a:spcPts val="0"/>
              </a:spcBef>
              <a:spcAft>
                <a:spcPts val="0"/>
              </a:spcAft>
              <a:defRPr/>
            </a:pPr>
            <a:endParaRPr lang="en-US" sz="5702">
              <a:solidFill>
                <a:srgbClr val="832120"/>
              </a:solidFill>
              <a:latin typeface="Majesty"/>
              <a:ea typeface="Majesty"/>
              <a:cs typeface="Majesty"/>
              <a:sym typeface="Majesty"/>
            </a:endParaRPr>
          </a:p>
          <a:p>
            <a:pPr algn="ctr" eaLnBrk="1" fontAlgn="auto" hangingPunct="1">
              <a:lnSpc>
                <a:spcPts val="3421"/>
              </a:lnSpc>
              <a:spcBef>
                <a:spcPts val="0"/>
              </a:spcBef>
              <a:spcAft>
                <a:spcPts val="0"/>
              </a:spcAft>
              <a:defRPr/>
            </a:pPr>
            <a:endParaRPr lang="en-US" sz="5702">
              <a:solidFill>
                <a:srgbClr val="832120"/>
              </a:solidFill>
              <a:latin typeface="Majesty"/>
              <a:ea typeface="Majesty"/>
              <a:cs typeface="Majesty"/>
              <a:sym typeface="Majesty"/>
            </a:endParaRPr>
          </a:p>
        </p:txBody>
      </p:sp>
      <p:sp>
        <p:nvSpPr>
          <p:cNvPr id="11" name="TextBox 11">
            <a:extLst>
              <a:ext uri="{FF2B5EF4-FFF2-40B4-BE49-F238E27FC236}">
                <a16:creationId xmlns:a16="http://schemas.microsoft.com/office/drawing/2014/main" id="{44135C57-2C6B-4373-933A-AA65256611DC}"/>
              </a:ext>
            </a:extLst>
          </p:cNvPr>
          <p:cNvSpPr txBox="1"/>
          <p:nvPr/>
        </p:nvSpPr>
        <p:spPr>
          <a:xfrm>
            <a:off x="2101850" y="5554663"/>
            <a:ext cx="2908300" cy="2411412"/>
          </a:xfrm>
          <a:prstGeom prst="rect">
            <a:avLst/>
          </a:prstGeom>
        </p:spPr>
        <p:txBody>
          <a:bodyPr lIns="0" tIns="0" rIns="0" bIns="0">
            <a:spAutoFit/>
          </a:bodyPr>
          <a:lstStyle/>
          <a:p>
            <a:pPr algn="ctr" eaLnBrk="1" fontAlgn="auto" hangingPunct="1">
              <a:lnSpc>
                <a:spcPts val="3639"/>
              </a:lnSpc>
              <a:spcBef>
                <a:spcPts val="0"/>
              </a:spcBef>
              <a:spcAft>
                <a:spcPts val="0"/>
              </a:spcAft>
              <a:defRPr/>
            </a:pPr>
            <a:r>
              <a:rPr lang="en-US" sz="3871">
                <a:solidFill>
                  <a:srgbClr val="3C1712"/>
                </a:solidFill>
                <a:latin typeface="ITC Benguiat"/>
                <a:ea typeface="ITC Benguiat"/>
                <a:cs typeface="ITC Benguiat"/>
                <a:sym typeface="ITC Benguiat"/>
              </a:rPr>
              <a:t>Children naturally live in the present moment.</a:t>
            </a:r>
          </a:p>
        </p:txBody>
      </p:sp>
      <p:sp>
        <p:nvSpPr>
          <p:cNvPr id="12" name="TextBox 12">
            <a:extLst>
              <a:ext uri="{FF2B5EF4-FFF2-40B4-BE49-F238E27FC236}">
                <a16:creationId xmlns:a16="http://schemas.microsoft.com/office/drawing/2014/main" id="{CEE17C83-1528-02C5-90D5-FCFB348B2013}"/>
              </a:ext>
            </a:extLst>
          </p:cNvPr>
          <p:cNvSpPr txBox="1"/>
          <p:nvPr/>
        </p:nvSpPr>
        <p:spPr>
          <a:xfrm>
            <a:off x="5010150" y="2114550"/>
            <a:ext cx="7173913" cy="2152650"/>
          </a:xfrm>
          <a:prstGeom prst="rect">
            <a:avLst/>
          </a:prstGeom>
        </p:spPr>
        <p:txBody>
          <a:bodyPr lIns="0" tIns="0" rIns="0" bIns="0">
            <a:spAutoFit/>
          </a:bodyPr>
          <a:lstStyle/>
          <a:p>
            <a:pPr algn="ctr" eaLnBrk="1" fontAlgn="auto" hangingPunct="1">
              <a:lnSpc>
                <a:spcPts val="3234"/>
              </a:lnSpc>
              <a:spcBef>
                <a:spcPts val="0"/>
              </a:spcBef>
              <a:spcAft>
                <a:spcPts val="0"/>
              </a:spcAft>
              <a:defRPr/>
            </a:pPr>
            <a:r>
              <a:rPr lang="en-US" sz="3440">
                <a:solidFill>
                  <a:srgbClr val="3C1712"/>
                </a:solidFill>
                <a:latin typeface="ITC Benguiat"/>
                <a:ea typeface="ITC Benguiat"/>
                <a:cs typeface="ITC Benguiat"/>
                <a:sym typeface="ITC Benguiat"/>
              </a:rPr>
              <a:t>“Let the little children come to me, and do not stop them;</a:t>
            </a:r>
          </a:p>
          <a:p>
            <a:pPr algn="ctr" eaLnBrk="1" fontAlgn="auto" hangingPunct="1">
              <a:lnSpc>
                <a:spcPts val="3234"/>
              </a:lnSpc>
              <a:spcBef>
                <a:spcPts val="0"/>
              </a:spcBef>
              <a:spcAft>
                <a:spcPts val="0"/>
              </a:spcAft>
              <a:defRPr/>
            </a:pPr>
            <a:r>
              <a:rPr lang="en-US" sz="3440">
                <a:solidFill>
                  <a:srgbClr val="3C1712"/>
                </a:solidFill>
                <a:latin typeface="ITC Benguiat"/>
                <a:ea typeface="ITC Benguiat"/>
                <a:cs typeface="ITC Benguiat"/>
                <a:sym typeface="ITC Benguiat"/>
              </a:rPr>
              <a:t> for it is to such as these that the kingdom of heaven belongs.”</a:t>
            </a:r>
          </a:p>
          <a:p>
            <a:pPr algn="ctr" eaLnBrk="1" fontAlgn="auto" hangingPunct="1">
              <a:lnSpc>
                <a:spcPts val="3234"/>
              </a:lnSpc>
              <a:spcBef>
                <a:spcPts val="0"/>
              </a:spcBef>
              <a:spcAft>
                <a:spcPts val="0"/>
              </a:spcAft>
              <a:defRPr/>
            </a:pPr>
            <a:r>
              <a:rPr lang="en-US" sz="3440">
                <a:solidFill>
                  <a:srgbClr val="3C1712"/>
                </a:solidFill>
                <a:latin typeface="ITC Benguiat"/>
                <a:ea typeface="ITC Benguiat"/>
                <a:cs typeface="ITC Benguiat"/>
                <a:sym typeface="ITC Benguiat"/>
              </a:rPr>
              <a:t> </a:t>
            </a:r>
            <a:r>
              <a:rPr lang="en-US" sz="3440" b="1">
                <a:solidFill>
                  <a:srgbClr val="3C1712"/>
                </a:solidFill>
                <a:latin typeface="ITC Benguiat Bold"/>
                <a:ea typeface="ITC Benguiat Bold"/>
                <a:cs typeface="ITC Benguiat Bold"/>
                <a:sym typeface="ITC Benguiat Bold"/>
              </a:rPr>
              <a:t>— Matthew 19:14</a:t>
            </a:r>
          </a:p>
        </p:txBody>
      </p:sp>
      <p:sp>
        <p:nvSpPr>
          <p:cNvPr id="13" name="TextBox 13">
            <a:extLst>
              <a:ext uri="{FF2B5EF4-FFF2-40B4-BE49-F238E27FC236}">
                <a16:creationId xmlns:a16="http://schemas.microsoft.com/office/drawing/2014/main" id="{03599E74-3CC2-8D03-C1C8-DDA9229C73BB}"/>
              </a:ext>
            </a:extLst>
          </p:cNvPr>
          <p:cNvSpPr txBox="1"/>
          <p:nvPr/>
        </p:nvSpPr>
        <p:spPr>
          <a:xfrm>
            <a:off x="13460413" y="5238750"/>
            <a:ext cx="3832225" cy="1692275"/>
          </a:xfrm>
          <a:prstGeom prst="rect">
            <a:avLst/>
          </a:prstGeom>
        </p:spPr>
        <p:txBody>
          <a:bodyPr lIns="0" tIns="0" rIns="0" bIns="0">
            <a:spAutoFit/>
          </a:bodyPr>
          <a:lstStyle/>
          <a:p>
            <a:pPr algn="ctr" eaLnBrk="1" fontAlgn="auto" hangingPunct="1">
              <a:lnSpc>
                <a:spcPts val="3183"/>
              </a:lnSpc>
              <a:spcBef>
                <a:spcPts val="0"/>
              </a:spcBef>
              <a:spcAft>
                <a:spcPts val="0"/>
              </a:spcAft>
              <a:defRPr/>
            </a:pPr>
            <a:r>
              <a:rPr lang="en-US" sz="3386">
                <a:solidFill>
                  <a:srgbClr val="3C1712"/>
                </a:solidFill>
                <a:latin typeface="ITC Benguiat"/>
                <a:ea typeface="ITC Benguiat"/>
                <a:cs typeface="ITC Benguiat"/>
                <a:sym typeface="ITC Benguiat"/>
              </a:rPr>
              <a:t>They laugh freely, notice beauty, forgive easily, and trust deeply.</a:t>
            </a:r>
          </a:p>
        </p:txBody>
      </p:sp>
      <p:sp>
        <p:nvSpPr>
          <p:cNvPr id="14" name="TextBox 14">
            <a:extLst>
              <a:ext uri="{FF2B5EF4-FFF2-40B4-BE49-F238E27FC236}">
                <a16:creationId xmlns:a16="http://schemas.microsoft.com/office/drawing/2014/main" id="{F3444C17-1CFF-FC56-6C23-EEB23F6969C9}"/>
              </a:ext>
            </a:extLst>
          </p:cNvPr>
          <p:cNvSpPr txBox="1"/>
          <p:nvPr/>
        </p:nvSpPr>
        <p:spPr>
          <a:xfrm>
            <a:off x="8086725" y="6627813"/>
            <a:ext cx="4097338" cy="3748087"/>
          </a:xfrm>
          <a:prstGeom prst="rect">
            <a:avLst/>
          </a:prstGeom>
        </p:spPr>
        <p:txBody>
          <a:bodyPr lIns="0" tIns="0" rIns="0" bIns="0">
            <a:spAutoFit/>
          </a:bodyPr>
          <a:lstStyle/>
          <a:p>
            <a:pPr algn="ctr" eaLnBrk="1" fontAlgn="auto" hangingPunct="1">
              <a:lnSpc>
                <a:spcPts val="3233"/>
              </a:lnSpc>
              <a:spcBef>
                <a:spcPts val="0"/>
              </a:spcBef>
              <a:spcAft>
                <a:spcPts val="0"/>
              </a:spcAft>
              <a:defRPr/>
            </a:pPr>
            <a:r>
              <a:rPr lang="en-US" sz="3439">
                <a:solidFill>
                  <a:srgbClr val="3C1712"/>
                </a:solidFill>
                <a:latin typeface="ITC Benguiat"/>
                <a:ea typeface="ITC Benguiat"/>
                <a:cs typeface="ITC Benguiat"/>
                <a:sym typeface="ITC Benguiat"/>
              </a:rPr>
              <a:t>In their spontaneity and openness, they remind us what it means...</a:t>
            </a:r>
          </a:p>
          <a:p>
            <a:pPr algn="ctr" eaLnBrk="1" fontAlgn="auto" hangingPunct="1">
              <a:lnSpc>
                <a:spcPts val="3233"/>
              </a:lnSpc>
              <a:spcBef>
                <a:spcPts val="0"/>
              </a:spcBef>
              <a:spcAft>
                <a:spcPts val="0"/>
              </a:spcAft>
              <a:defRPr/>
            </a:pPr>
            <a:r>
              <a:rPr lang="en-US" sz="3439">
                <a:solidFill>
                  <a:srgbClr val="3C1712"/>
                </a:solidFill>
                <a:latin typeface="ITC Benguiat"/>
                <a:ea typeface="ITC Benguiat"/>
                <a:cs typeface="ITC Benguiat"/>
                <a:sym typeface="ITC Benguiat"/>
              </a:rPr>
              <a:t> </a:t>
            </a:r>
            <a:r>
              <a:rPr lang="en-US" sz="3439" b="1">
                <a:solidFill>
                  <a:srgbClr val="3C1712"/>
                </a:solidFill>
                <a:latin typeface="ITC Benguiat Bold"/>
                <a:ea typeface="ITC Benguiat Bold"/>
                <a:cs typeface="ITC Benguiat Bold"/>
                <a:sym typeface="ITC Benguiat Bold"/>
              </a:rPr>
              <a:t>to be still and know that God is near.</a:t>
            </a:r>
          </a:p>
          <a:p>
            <a:pPr algn="ctr" eaLnBrk="1" fontAlgn="auto" hangingPunct="1">
              <a:lnSpc>
                <a:spcPts val="3806"/>
              </a:lnSpc>
              <a:spcBef>
                <a:spcPts val="0"/>
              </a:spcBef>
              <a:spcAft>
                <a:spcPts val="0"/>
              </a:spcAft>
              <a:defRPr/>
            </a:pPr>
            <a:endParaRPr lang="en-US" sz="3439" b="1">
              <a:solidFill>
                <a:srgbClr val="3C1712"/>
              </a:solidFill>
              <a:latin typeface="ITC Benguiat Bold"/>
              <a:ea typeface="ITC Benguiat Bold"/>
              <a:cs typeface="ITC Benguiat Bold"/>
              <a:sym typeface="ITC Benguiat Bold"/>
            </a:endParaRPr>
          </a:p>
          <a:p>
            <a:pPr algn="ctr" eaLnBrk="1" fontAlgn="auto" hangingPunct="1">
              <a:lnSpc>
                <a:spcPts val="2512"/>
              </a:lnSpc>
              <a:spcBef>
                <a:spcPts val="0"/>
              </a:spcBef>
              <a:spcAft>
                <a:spcPts val="0"/>
              </a:spcAft>
              <a:defRPr/>
            </a:pPr>
            <a:endParaRPr lang="en-US" sz="3439" b="1">
              <a:solidFill>
                <a:srgbClr val="3C1712"/>
              </a:solidFill>
              <a:latin typeface="ITC Benguiat Bold"/>
              <a:ea typeface="ITC Benguiat Bold"/>
              <a:cs typeface="ITC Benguiat Bold"/>
              <a:sym typeface="ITC Benguiat Bold"/>
            </a:endParaRPr>
          </a:p>
        </p:txBody>
      </p:sp>
      <p:sp>
        <p:nvSpPr>
          <p:cNvPr id="11284" name="Freeform 15">
            <a:extLst>
              <a:ext uri="{FF2B5EF4-FFF2-40B4-BE49-F238E27FC236}">
                <a16:creationId xmlns:a16="http://schemas.microsoft.com/office/drawing/2014/main" id="{34972432-6BCC-C81F-2BFB-45025CECFFA4}"/>
              </a:ext>
            </a:extLst>
          </p:cNvPr>
          <p:cNvSpPr>
            <a:spLocks/>
          </p:cNvSpPr>
          <p:nvPr/>
        </p:nvSpPr>
        <p:spPr bwMode="auto">
          <a:xfrm rot="2205359" flipH="1">
            <a:off x="-130175" y="1787525"/>
            <a:ext cx="1789113" cy="3057525"/>
          </a:xfrm>
          <a:custGeom>
            <a:avLst/>
            <a:gdLst>
              <a:gd name="T0" fmla="*/ 1788836 w 1788836"/>
              <a:gd name="T1" fmla="*/ 0 h 3057839"/>
              <a:gd name="T2" fmla="*/ 0 w 1788836"/>
              <a:gd name="T3" fmla="*/ 0 h 3057839"/>
              <a:gd name="T4" fmla="*/ 0 w 1788836"/>
              <a:gd name="T5" fmla="*/ 3057839 h 3057839"/>
              <a:gd name="T6" fmla="*/ 1788836 w 1788836"/>
              <a:gd name="T7" fmla="*/ 3057839 h 3057839"/>
              <a:gd name="T8" fmla="*/ 1788836 w 1788836"/>
              <a:gd name="T9" fmla="*/ 0 h 3057839"/>
            </a:gdLst>
            <a:ahLst/>
            <a:cxnLst>
              <a:cxn ang="0">
                <a:pos x="T0" y="T1"/>
              </a:cxn>
              <a:cxn ang="0">
                <a:pos x="T2" y="T3"/>
              </a:cxn>
              <a:cxn ang="0">
                <a:pos x="T4" y="T5"/>
              </a:cxn>
              <a:cxn ang="0">
                <a:pos x="T6" y="T7"/>
              </a:cxn>
              <a:cxn ang="0">
                <a:pos x="T8" y="T9"/>
              </a:cxn>
            </a:cxnLst>
            <a:rect l="0" t="0" r="r" b="b"/>
            <a:pathLst>
              <a:path w="1788836" h="3057839">
                <a:moveTo>
                  <a:pt x="1788836" y="0"/>
                </a:moveTo>
                <a:lnTo>
                  <a:pt x="0" y="0"/>
                </a:lnTo>
                <a:lnTo>
                  <a:pt x="0" y="3057839"/>
                </a:lnTo>
                <a:lnTo>
                  <a:pt x="1788836" y="3057839"/>
                </a:lnTo>
                <a:lnTo>
                  <a:pt x="1788836"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E31DEC-1620-C722-7848-4CE93E9EF08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eaLnBrk="1" fontAlgn="auto" hangingPunct="1">
              <a:spcBef>
                <a:spcPts val="0"/>
              </a:spcBef>
              <a:spcAft>
                <a:spcPts val="0"/>
              </a:spcAft>
              <a:defRPr/>
            </a:pPr>
            <a:endParaRPr lang="en-US">
              <a:latin typeface="+mn-lt"/>
            </a:endParaRPr>
          </a:p>
        </p:txBody>
      </p:sp>
      <p:sp>
        <p:nvSpPr>
          <p:cNvPr id="3" name="TextBox 3">
            <a:extLst>
              <a:ext uri="{FF2B5EF4-FFF2-40B4-BE49-F238E27FC236}">
                <a16:creationId xmlns:a16="http://schemas.microsoft.com/office/drawing/2014/main" id="{8C9DB4AF-2E43-F9EC-D2F9-B0339C02EFE4}"/>
              </a:ext>
            </a:extLst>
          </p:cNvPr>
          <p:cNvSpPr txBox="1"/>
          <p:nvPr/>
        </p:nvSpPr>
        <p:spPr>
          <a:xfrm>
            <a:off x="2693988" y="1295400"/>
            <a:ext cx="12900025" cy="601663"/>
          </a:xfrm>
          <a:prstGeom prst="rect">
            <a:avLst/>
          </a:prstGeom>
        </p:spPr>
        <p:txBody>
          <a:bodyPr lIns="0" tIns="0" rIns="0" bIns="0">
            <a:spAutoFit/>
          </a:bodyPr>
          <a:lstStyle/>
          <a:p>
            <a:pPr algn="ctr" eaLnBrk="1" fontAlgn="auto" hangingPunct="1">
              <a:lnSpc>
                <a:spcPts val="3421"/>
              </a:lnSpc>
              <a:spcBef>
                <a:spcPts val="0"/>
              </a:spcBef>
              <a:spcAft>
                <a:spcPts val="0"/>
              </a:spcAft>
              <a:defRPr/>
            </a:pPr>
            <a:r>
              <a:rPr lang="en-US" sz="5702">
                <a:solidFill>
                  <a:srgbClr val="832120"/>
                </a:solidFill>
                <a:latin typeface="Majesty"/>
                <a:ea typeface="Majesty"/>
                <a:cs typeface="Majesty"/>
                <a:sym typeface="Majesty"/>
              </a:rPr>
              <a:t>Jesus and the Children </a:t>
            </a:r>
          </a:p>
        </p:txBody>
      </p:sp>
      <p:sp>
        <p:nvSpPr>
          <p:cNvPr id="12293" name="Freeform 4">
            <a:extLst>
              <a:ext uri="{FF2B5EF4-FFF2-40B4-BE49-F238E27FC236}">
                <a16:creationId xmlns:a16="http://schemas.microsoft.com/office/drawing/2014/main" id="{312C0896-1415-E66E-5A8A-6BF5509E65A4}"/>
              </a:ext>
            </a:extLst>
          </p:cNvPr>
          <p:cNvSpPr>
            <a:spLocks/>
          </p:cNvSpPr>
          <p:nvPr/>
        </p:nvSpPr>
        <p:spPr bwMode="auto">
          <a:xfrm>
            <a:off x="768350" y="1581150"/>
            <a:ext cx="11984038" cy="2655888"/>
          </a:xfrm>
          <a:custGeom>
            <a:avLst/>
            <a:gdLst>
              <a:gd name="T0" fmla="*/ 0 w 11983261"/>
              <a:gd name="T1" fmla="*/ 0 h 2656289"/>
              <a:gd name="T2" fmla="*/ 11983261 w 11983261"/>
              <a:gd name="T3" fmla="*/ 0 h 2656289"/>
              <a:gd name="T4" fmla="*/ 11983261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1" y="0"/>
                </a:lnTo>
                <a:lnTo>
                  <a:pt x="11983261" y="2656289"/>
                </a:lnTo>
                <a:lnTo>
                  <a:pt x="0" y="265628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4" name="Freeform 5">
            <a:extLst>
              <a:ext uri="{FF2B5EF4-FFF2-40B4-BE49-F238E27FC236}">
                <a16:creationId xmlns:a16="http://schemas.microsoft.com/office/drawing/2014/main" id="{B5A4AB4D-E58C-895E-3FF0-C92645F2714F}"/>
              </a:ext>
            </a:extLst>
          </p:cNvPr>
          <p:cNvSpPr>
            <a:spLocks/>
          </p:cNvSpPr>
          <p:nvPr/>
        </p:nvSpPr>
        <p:spPr bwMode="auto">
          <a:xfrm>
            <a:off x="6457950" y="3714750"/>
            <a:ext cx="11982450" cy="2655888"/>
          </a:xfrm>
          <a:custGeom>
            <a:avLst/>
            <a:gdLst>
              <a:gd name="T0" fmla="*/ 0 w 11983261"/>
              <a:gd name="T1" fmla="*/ 0 h 2656289"/>
              <a:gd name="T2" fmla="*/ 11983261 w 11983261"/>
              <a:gd name="T3" fmla="*/ 0 h 2656289"/>
              <a:gd name="T4" fmla="*/ 11983261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1" y="0"/>
                </a:lnTo>
                <a:lnTo>
                  <a:pt x="11983261" y="2656289"/>
                </a:lnTo>
                <a:lnTo>
                  <a:pt x="0" y="265628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5" name="Freeform 6">
            <a:extLst>
              <a:ext uri="{FF2B5EF4-FFF2-40B4-BE49-F238E27FC236}">
                <a16:creationId xmlns:a16="http://schemas.microsoft.com/office/drawing/2014/main" id="{B80B0BA5-FCA1-6071-44EC-DCCD0EAAFED5}"/>
              </a:ext>
            </a:extLst>
          </p:cNvPr>
          <p:cNvSpPr>
            <a:spLocks/>
          </p:cNvSpPr>
          <p:nvPr/>
        </p:nvSpPr>
        <p:spPr bwMode="auto">
          <a:xfrm>
            <a:off x="466725" y="5846763"/>
            <a:ext cx="11982450" cy="2655887"/>
          </a:xfrm>
          <a:custGeom>
            <a:avLst/>
            <a:gdLst>
              <a:gd name="T0" fmla="*/ 0 w 11983261"/>
              <a:gd name="T1" fmla="*/ 0 h 2656289"/>
              <a:gd name="T2" fmla="*/ 11983261 w 11983261"/>
              <a:gd name="T3" fmla="*/ 0 h 2656289"/>
              <a:gd name="T4" fmla="*/ 11983261 w 11983261"/>
              <a:gd name="T5" fmla="*/ 2656289 h 2656289"/>
              <a:gd name="T6" fmla="*/ 0 w 11983261"/>
              <a:gd name="T7" fmla="*/ 2656289 h 2656289"/>
              <a:gd name="T8" fmla="*/ 0 w 11983261"/>
              <a:gd name="T9" fmla="*/ 0 h 2656289"/>
            </a:gdLst>
            <a:ahLst/>
            <a:cxnLst>
              <a:cxn ang="0">
                <a:pos x="T0" y="T1"/>
              </a:cxn>
              <a:cxn ang="0">
                <a:pos x="T2" y="T3"/>
              </a:cxn>
              <a:cxn ang="0">
                <a:pos x="T4" y="T5"/>
              </a:cxn>
              <a:cxn ang="0">
                <a:pos x="T6" y="T7"/>
              </a:cxn>
              <a:cxn ang="0">
                <a:pos x="T8" y="T9"/>
              </a:cxn>
            </a:cxnLst>
            <a:rect l="0" t="0" r="r" b="b"/>
            <a:pathLst>
              <a:path w="11983261" h="2656289">
                <a:moveTo>
                  <a:pt x="0" y="0"/>
                </a:moveTo>
                <a:lnTo>
                  <a:pt x="11983261" y="0"/>
                </a:lnTo>
                <a:lnTo>
                  <a:pt x="11983261" y="2656289"/>
                </a:lnTo>
                <a:lnTo>
                  <a:pt x="0" y="265628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6" name="Freeform 7">
            <a:extLst>
              <a:ext uri="{FF2B5EF4-FFF2-40B4-BE49-F238E27FC236}">
                <a16:creationId xmlns:a16="http://schemas.microsoft.com/office/drawing/2014/main" id="{458DA208-AEC2-11FB-F506-7FBE2EC97C26}"/>
              </a:ext>
            </a:extLst>
          </p:cNvPr>
          <p:cNvSpPr>
            <a:spLocks/>
          </p:cNvSpPr>
          <p:nvPr/>
        </p:nvSpPr>
        <p:spPr bwMode="auto">
          <a:xfrm rot="1921726">
            <a:off x="15417800" y="998538"/>
            <a:ext cx="3471863" cy="1797050"/>
          </a:xfrm>
          <a:custGeom>
            <a:avLst/>
            <a:gdLst>
              <a:gd name="T0" fmla="*/ 0 w 3471679"/>
              <a:gd name="T1" fmla="*/ 0 h 1798041"/>
              <a:gd name="T2" fmla="*/ 3471680 w 3471679"/>
              <a:gd name="T3" fmla="*/ 0 h 1798041"/>
              <a:gd name="T4" fmla="*/ 3471680 w 3471679"/>
              <a:gd name="T5" fmla="*/ 1798040 h 1798041"/>
              <a:gd name="T6" fmla="*/ 0 w 3471679"/>
              <a:gd name="T7" fmla="*/ 1798040 h 1798041"/>
              <a:gd name="T8" fmla="*/ 0 w 3471679"/>
              <a:gd name="T9" fmla="*/ 0 h 1798041"/>
            </a:gdLst>
            <a:ahLst/>
            <a:cxnLst>
              <a:cxn ang="0">
                <a:pos x="T0" y="T1"/>
              </a:cxn>
              <a:cxn ang="0">
                <a:pos x="T2" y="T3"/>
              </a:cxn>
              <a:cxn ang="0">
                <a:pos x="T4" y="T5"/>
              </a:cxn>
              <a:cxn ang="0">
                <a:pos x="T6" y="T7"/>
              </a:cxn>
              <a:cxn ang="0">
                <a:pos x="T8" y="T9"/>
              </a:cxn>
            </a:cxnLst>
            <a:rect l="0" t="0" r="r" b="b"/>
            <a:pathLst>
              <a:path w="3471679" h="1798041">
                <a:moveTo>
                  <a:pt x="0" y="0"/>
                </a:moveTo>
                <a:lnTo>
                  <a:pt x="3471680" y="0"/>
                </a:lnTo>
                <a:lnTo>
                  <a:pt x="3471680" y="1798040"/>
                </a:lnTo>
                <a:lnTo>
                  <a:pt x="0" y="179804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7" name="Freeform 8">
            <a:extLst>
              <a:ext uri="{FF2B5EF4-FFF2-40B4-BE49-F238E27FC236}">
                <a16:creationId xmlns:a16="http://schemas.microsoft.com/office/drawing/2014/main" id="{43173EB8-4AB6-5B58-DA7E-5F9A083D99D6}"/>
              </a:ext>
            </a:extLst>
          </p:cNvPr>
          <p:cNvSpPr>
            <a:spLocks/>
          </p:cNvSpPr>
          <p:nvPr/>
        </p:nvSpPr>
        <p:spPr bwMode="auto">
          <a:xfrm rot="19703777" flipH="1">
            <a:off x="-601663" y="998538"/>
            <a:ext cx="3471863" cy="1797050"/>
          </a:xfrm>
          <a:custGeom>
            <a:avLst/>
            <a:gdLst>
              <a:gd name="T0" fmla="*/ 3471680 w 3471679"/>
              <a:gd name="T1" fmla="*/ 0 h 1798041"/>
              <a:gd name="T2" fmla="*/ 0 w 3471679"/>
              <a:gd name="T3" fmla="*/ 0 h 1798041"/>
              <a:gd name="T4" fmla="*/ 0 w 3471679"/>
              <a:gd name="T5" fmla="*/ 1798040 h 1798041"/>
              <a:gd name="T6" fmla="*/ 3471680 w 3471679"/>
              <a:gd name="T7" fmla="*/ 1798040 h 1798041"/>
              <a:gd name="T8" fmla="*/ 3471680 w 3471679"/>
              <a:gd name="T9" fmla="*/ 0 h 1798041"/>
            </a:gdLst>
            <a:ahLst/>
            <a:cxnLst>
              <a:cxn ang="0">
                <a:pos x="T0" y="T1"/>
              </a:cxn>
              <a:cxn ang="0">
                <a:pos x="T2" y="T3"/>
              </a:cxn>
              <a:cxn ang="0">
                <a:pos x="T4" y="T5"/>
              </a:cxn>
              <a:cxn ang="0">
                <a:pos x="T6" y="T7"/>
              </a:cxn>
              <a:cxn ang="0">
                <a:pos x="T8" y="T9"/>
              </a:cxn>
            </a:cxnLst>
            <a:rect l="0" t="0" r="r" b="b"/>
            <a:pathLst>
              <a:path w="3471679" h="1798041">
                <a:moveTo>
                  <a:pt x="3471680" y="0"/>
                </a:moveTo>
                <a:lnTo>
                  <a:pt x="0" y="0"/>
                </a:lnTo>
                <a:lnTo>
                  <a:pt x="0" y="1798040"/>
                </a:lnTo>
                <a:lnTo>
                  <a:pt x="3471680" y="1798040"/>
                </a:lnTo>
                <a:lnTo>
                  <a:pt x="347168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9">
            <a:extLst>
              <a:ext uri="{FF2B5EF4-FFF2-40B4-BE49-F238E27FC236}">
                <a16:creationId xmlns:a16="http://schemas.microsoft.com/office/drawing/2014/main" id="{912A9B57-3AA3-448C-9839-10965EA118E2}"/>
              </a:ext>
            </a:extLst>
          </p:cNvPr>
          <p:cNvSpPr>
            <a:spLocks/>
          </p:cNvSpPr>
          <p:nvPr/>
        </p:nvSpPr>
        <p:spPr bwMode="auto">
          <a:xfrm rot="8340720">
            <a:off x="630238" y="1327150"/>
            <a:ext cx="1009650" cy="1254125"/>
          </a:xfrm>
          <a:custGeom>
            <a:avLst/>
            <a:gdLst>
              <a:gd name="T0" fmla="*/ 0 w 1010325"/>
              <a:gd name="T1" fmla="*/ 0 h 1255062"/>
              <a:gd name="T2" fmla="*/ 1010325 w 1010325"/>
              <a:gd name="T3" fmla="*/ 0 h 1255062"/>
              <a:gd name="T4" fmla="*/ 1010325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5" y="0"/>
                </a:lnTo>
                <a:lnTo>
                  <a:pt x="1010325"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0F88720E-4519-D090-B8AB-303B396F5917}"/>
              </a:ext>
            </a:extLst>
          </p:cNvPr>
          <p:cNvSpPr txBox="1"/>
          <p:nvPr/>
        </p:nvSpPr>
        <p:spPr>
          <a:xfrm>
            <a:off x="341313" y="6748463"/>
            <a:ext cx="9802812" cy="1754187"/>
          </a:xfrm>
          <a:prstGeom prst="rect">
            <a:avLst/>
          </a:prstGeom>
        </p:spPr>
        <p:txBody>
          <a:bodyPr lIns="0" tIns="0" rIns="0" bIns="0">
            <a:spAutoFit/>
          </a:bodyPr>
          <a:lstStyle/>
          <a:p>
            <a:pPr eaLnBrk="1" fontAlgn="auto" hangingPunct="1">
              <a:lnSpc>
                <a:spcPts val="4450"/>
              </a:lnSpc>
              <a:spcBef>
                <a:spcPts val="0"/>
              </a:spcBef>
              <a:spcAft>
                <a:spcPts val="0"/>
              </a:spcAft>
              <a:defRPr/>
            </a:pPr>
            <a:r>
              <a:rPr lang="en-US" sz="3739">
                <a:solidFill>
                  <a:srgbClr val="3C1712"/>
                </a:solidFill>
                <a:latin typeface="ITC Benguiat"/>
                <a:ea typeface="ITC Benguiat"/>
                <a:cs typeface="ITC Benguiat"/>
                <a:sym typeface="ITC Benguiat"/>
              </a:rPr>
              <a:t>To teach peace, we must also become learners — receiving the sacred wisdom that children reveal every day.</a:t>
            </a:r>
          </a:p>
        </p:txBody>
      </p:sp>
      <p:sp>
        <p:nvSpPr>
          <p:cNvPr id="12300" name="Freeform 11">
            <a:extLst>
              <a:ext uri="{FF2B5EF4-FFF2-40B4-BE49-F238E27FC236}">
                <a16:creationId xmlns:a16="http://schemas.microsoft.com/office/drawing/2014/main" id="{38492A60-D49F-D19A-5606-D5EE72BC83D5}"/>
              </a:ext>
            </a:extLst>
          </p:cNvPr>
          <p:cNvSpPr>
            <a:spLocks/>
          </p:cNvSpPr>
          <p:nvPr/>
        </p:nvSpPr>
        <p:spPr bwMode="auto">
          <a:xfrm rot="5480908">
            <a:off x="2187575" y="782638"/>
            <a:ext cx="1011238" cy="1255712"/>
          </a:xfrm>
          <a:custGeom>
            <a:avLst/>
            <a:gdLst>
              <a:gd name="T0" fmla="*/ 0 w 1010325"/>
              <a:gd name="T1" fmla="*/ 0 h 1255062"/>
              <a:gd name="T2" fmla="*/ 1010325 w 1010325"/>
              <a:gd name="T3" fmla="*/ 0 h 1255062"/>
              <a:gd name="T4" fmla="*/ 1010325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5" y="0"/>
                </a:lnTo>
                <a:lnTo>
                  <a:pt x="1010325"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1" name="Freeform 12">
            <a:extLst>
              <a:ext uri="{FF2B5EF4-FFF2-40B4-BE49-F238E27FC236}">
                <a16:creationId xmlns:a16="http://schemas.microsoft.com/office/drawing/2014/main" id="{D62557AF-45B1-BA6F-4F84-57E10014BEF1}"/>
              </a:ext>
            </a:extLst>
          </p:cNvPr>
          <p:cNvSpPr>
            <a:spLocks/>
          </p:cNvSpPr>
          <p:nvPr/>
        </p:nvSpPr>
        <p:spPr bwMode="auto">
          <a:xfrm rot="12950935" flipH="1">
            <a:off x="16409988" y="1492250"/>
            <a:ext cx="1011237" cy="1255713"/>
          </a:xfrm>
          <a:custGeom>
            <a:avLst/>
            <a:gdLst>
              <a:gd name="T0" fmla="*/ 1010325 w 1010325"/>
              <a:gd name="T1" fmla="*/ 0 h 1255062"/>
              <a:gd name="T2" fmla="*/ 0 w 1010325"/>
              <a:gd name="T3" fmla="*/ 0 h 1255062"/>
              <a:gd name="T4" fmla="*/ 0 w 1010325"/>
              <a:gd name="T5" fmla="*/ 1255061 h 1255062"/>
              <a:gd name="T6" fmla="*/ 1010325 w 1010325"/>
              <a:gd name="T7" fmla="*/ 1255061 h 1255062"/>
              <a:gd name="T8" fmla="*/ 1010325 w 1010325"/>
              <a:gd name="T9" fmla="*/ 0 h 1255062"/>
            </a:gdLst>
            <a:ahLst/>
            <a:cxnLst>
              <a:cxn ang="0">
                <a:pos x="T0" y="T1"/>
              </a:cxn>
              <a:cxn ang="0">
                <a:pos x="T2" y="T3"/>
              </a:cxn>
              <a:cxn ang="0">
                <a:pos x="T4" y="T5"/>
              </a:cxn>
              <a:cxn ang="0">
                <a:pos x="T6" y="T7"/>
              </a:cxn>
              <a:cxn ang="0">
                <a:pos x="T8" y="T9"/>
              </a:cxn>
            </a:cxnLst>
            <a:rect l="0" t="0" r="r" b="b"/>
            <a:pathLst>
              <a:path w="1010325" h="1255062">
                <a:moveTo>
                  <a:pt x="1010325" y="0"/>
                </a:moveTo>
                <a:lnTo>
                  <a:pt x="0" y="0"/>
                </a:lnTo>
                <a:lnTo>
                  <a:pt x="0" y="1255061"/>
                </a:lnTo>
                <a:lnTo>
                  <a:pt x="1010325" y="1255061"/>
                </a:lnTo>
                <a:lnTo>
                  <a:pt x="1010325"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2" name="Freeform 13">
            <a:extLst>
              <a:ext uri="{FF2B5EF4-FFF2-40B4-BE49-F238E27FC236}">
                <a16:creationId xmlns:a16="http://schemas.microsoft.com/office/drawing/2014/main" id="{CB11D73C-870F-B9C9-B5A4-554F91B37FEA}"/>
              </a:ext>
            </a:extLst>
          </p:cNvPr>
          <p:cNvSpPr>
            <a:spLocks/>
          </p:cNvSpPr>
          <p:nvPr/>
        </p:nvSpPr>
        <p:spPr bwMode="auto">
          <a:xfrm rot="16024914" flipH="1">
            <a:off x="14981238" y="733425"/>
            <a:ext cx="1009650" cy="1254125"/>
          </a:xfrm>
          <a:custGeom>
            <a:avLst/>
            <a:gdLst>
              <a:gd name="T0" fmla="*/ 1010325 w 1010325"/>
              <a:gd name="T1" fmla="*/ 0 h 1255062"/>
              <a:gd name="T2" fmla="*/ 0 w 1010325"/>
              <a:gd name="T3" fmla="*/ 0 h 1255062"/>
              <a:gd name="T4" fmla="*/ 0 w 1010325"/>
              <a:gd name="T5" fmla="*/ 1255062 h 1255062"/>
              <a:gd name="T6" fmla="*/ 1010325 w 1010325"/>
              <a:gd name="T7" fmla="*/ 1255062 h 1255062"/>
              <a:gd name="T8" fmla="*/ 1010325 w 1010325"/>
              <a:gd name="T9" fmla="*/ 0 h 1255062"/>
            </a:gdLst>
            <a:ahLst/>
            <a:cxnLst>
              <a:cxn ang="0">
                <a:pos x="T0" y="T1"/>
              </a:cxn>
              <a:cxn ang="0">
                <a:pos x="T2" y="T3"/>
              </a:cxn>
              <a:cxn ang="0">
                <a:pos x="T4" y="T5"/>
              </a:cxn>
              <a:cxn ang="0">
                <a:pos x="T6" y="T7"/>
              </a:cxn>
              <a:cxn ang="0">
                <a:pos x="T8" y="T9"/>
              </a:cxn>
            </a:cxnLst>
            <a:rect l="0" t="0" r="r" b="b"/>
            <a:pathLst>
              <a:path w="1010325" h="1255062">
                <a:moveTo>
                  <a:pt x="1010325" y="0"/>
                </a:moveTo>
                <a:lnTo>
                  <a:pt x="0" y="0"/>
                </a:lnTo>
                <a:lnTo>
                  <a:pt x="0" y="1255062"/>
                </a:lnTo>
                <a:lnTo>
                  <a:pt x="1010325" y="1255062"/>
                </a:lnTo>
                <a:lnTo>
                  <a:pt x="1010325"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3" name="Freeform 14">
            <a:extLst>
              <a:ext uri="{FF2B5EF4-FFF2-40B4-BE49-F238E27FC236}">
                <a16:creationId xmlns:a16="http://schemas.microsoft.com/office/drawing/2014/main" id="{14D838D9-818C-3E45-6376-10DAC5E2C3A3}"/>
              </a:ext>
            </a:extLst>
          </p:cNvPr>
          <p:cNvSpPr>
            <a:spLocks/>
          </p:cNvSpPr>
          <p:nvPr/>
        </p:nvSpPr>
        <p:spPr bwMode="auto">
          <a:xfrm rot="8340720">
            <a:off x="2981325" y="4414838"/>
            <a:ext cx="1009650" cy="1254125"/>
          </a:xfrm>
          <a:custGeom>
            <a:avLst/>
            <a:gdLst>
              <a:gd name="T0" fmla="*/ 0 w 1010325"/>
              <a:gd name="T1" fmla="*/ 0 h 1255062"/>
              <a:gd name="T2" fmla="*/ 1010325 w 1010325"/>
              <a:gd name="T3" fmla="*/ 0 h 1255062"/>
              <a:gd name="T4" fmla="*/ 1010325 w 1010325"/>
              <a:gd name="T5" fmla="*/ 1255061 h 1255062"/>
              <a:gd name="T6" fmla="*/ 0 w 1010325"/>
              <a:gd name="T7" fmla="*/ 1255061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5" y="0"/>
                </a:lnTo>
                <a:lnTo>
                  <a:pt x="1010325" y="1255061"/>
                </a:lnTo>
                <a:lnTo>
                  <a:pt x="0" y="1255061"/>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4" name="Freeform 15">
            <a:extLst>
              <a:ext uri="{FF2B5EF4-FFF2-40B4-BE49-F238E27FC236}">
                <a16:creationId xmlns:a16="http://schemas.microsoft.com/office/drawing/2014/main" id="{ADFB13FC-9F89-1F9A-575F-AA80BDE9B968}"/>
              </a:ext>
            </a:extLst>
          </p:cNvPr>
          <p:cNvSpPr>
            <a:spLocks/>
          </p:cNvSpPr>
          <p:nvPr/>
        </p:nvSpPr>
        <p:spPr bwMode="auto">
          <a:xfrm rot="-738232">
            <a:off x="16022638" y="4243388"/>
            <a:ext cx="1009650" cy="1255712"/>
          </a:xfrm>
          <a:custGeom>
            <a:avLst/>
            <a:gdLst>
              <a:gd name="T0" fmla="*/ 0 w 1010325"/>
              <a:gd name="T1" fmla="*/ 0 h 1255062"/>
              <a:gd name="T2" fmla="*/ 1010324 w 1010325"/>
              <a:gd name="T3" fmla="*/ 0 h 1255062"/>
              <a:gd name="T4" fmla="*/ 1010324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4" y="0"/>
                </a:lnTo>
                <a:lnTo>
                  <a:pt x="1010324"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5" name="Freeform 16">
            <a:extLst>
              <a:ext uri="{FF2B5EF4-FFF2-40B4-BE49-F238E27FC236}">
                <a16:creationId xmlns:a16="http://schemas.microsoft.com/office/drawing/2014/main" id="{642E92B3-FB41-7D3D-CBC8-07D36AE62C3F}"/>
              </a:ext>
            </a:extLst>
          </p:cNvPr>
          <p:cNvSpPr>
            <a:spLocks/>
          </p:cNvSpPr>
          <p:nvPr/>
        </p:nvSpPr>
        <p:spPr bwMode="auto">
          <a:xfrm rot="8340720">
            <a:off x="1055688" y="8239125"/>
            <a:ext cx="1011237" cy="1254125"/>
          </a:xfrm>
          <a:custGeom>
            <a:avLst/>
            <a:gdLst>
              <a:gd name="T0" fmla="*/ 0 w 1010325"/>
              <a:gd name="T1" fmla="*/ 0 h 1255062"/>
              <a:gd name="T2" fmla="*/ 1010325 w 1010325"/>
              <a:gd name="T3" fmla="*/ 0 h 1255062"/>
              <a:gd name="T4" fmla="*/ 1010325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5" y="0"/>
                </a:lnTo>
                <a:lnTo>
                  <a:pt x="1010325"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6" name="Freeform 17">
            <a:extLst>
              <a:ext uri="{FF2B5EF4-FFF2-40B4-BE49-F238E27FC236}">
                <a16:creationId xmlns:a16="http://schemas.microsoft.com/office/drawing/2014/main" id="{75D9D50F-378C-BD96-D4E3-9EF32BB3A540}"/>
              </a:ext>
            </a:extLst>
          </p:cNvPr>
          <p:cNvSpPr>
            <a:spLocks/>
          </p:cNvSpPr>
          <p:nvPr/>
        </p:nvSpPr>
        <p:spPr bwMode="auto">
          <a:xfrm rot="-738232">
            <a:off x="16022638" y="8243888"/>
            <a:ext cx="1009650" cy="1255712"/>
          </a:xfrm>
          <a:custGeom>
            <a:avLst/>
            <a:gdLst>
              <a:gd name="T0" fmla="*/ 0 w 1010325"/>
              <a:gd name="T1" fmla="*/ 0 h 1255062"/>
              <a:gd name="T2" fmla="*/ 1010324 w 1010325"/>
              <a:gd name="T3" fmla="*/ 0 h 1255062"/>
              <a:gd name="T4" fmla="*/ 1010324 w 1010325"/>
              <a:gd name="T5" fmla="*/ 1255062 h 1255062"/>
              <a:gd name="T6" fmla="*/ 0 w 1010325"/>
              <a:gd name="T7" fmla="*/ 1255062 h 1255062"/>
              <a:gd name="T8" fmla="*/ 0 w 1010325"/>
              <a:gd name="T9" fmla="*/ 0 h 1255062"/>
            </a:gdLst>
            <a:ahLst/>
            <a:cxnLst>
              <a:cxn ang="0">
                <a:pos x="T0" y="T1"/>
              </a:cxn>
              <a:cxn ang="0">
                <a:pos x="T2" y="T3"/>
              </a:cxn>
              <a:cxn ang="0">
                <a:pos x="T4" y="T5"/>
              </a:cxn>
              <a:cxn ang="0">
                <a:pos x="T6" y="T7"/>
              </a:cxn>
              <a:cxn ang="0">
                <a:pos x="T8" y="T9"/>
              </a:cxn>
            </a:cxnLst>
            <a:rect l="0" t="0" r="r" b="b"/>
            <a:pathLst>
              <a:path w="1010325" h="1255062">
                <a:moveTo>
                  <a:pt x="0" y="0"/>
                </a:moveTo>
                <a:lnTo>
                  <a:pt x="1010324" y="0"/>
                </a:lnTo>
                <a:lnTo>
                  <a:pt x="1010324" y="1255062"/>
                </a:lnTo>
                <a:lnTo>
                  <a:pt x="0" y="125506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7" name="Freeform 18">
            <a:extLst>
              <a:ext uri="{FF2B5EF4-FFF2-40B4-BE49-F238E27FC236}">
                <a16:creationId xmlns:a16="http://schemas.microsoft.com/office/drawing/2014/main" id="{09760A95-F150-288D-398B-358C18049EB4}"/>
              </a:ext>
            </a:extLst>
          </p:cNvPr>
          <p:cNvSpPr>
            <a:spLocks/>
          </p:cNvSpPr>
          <p:nvPr/>
        </p:nvSpPr>
        <p:spPr bwMode="auto">
          <a:xfrm>
            <a:off x="5829300" y="2492375"/>
            <a:ext cx="5338763" cy="4257675"/>
          </a:xfrm>
          <a:custGeom>
            <a:avLst/>
            <a:gdLst>
              <a:gd name="T0" fmla="*/ 0 w 5337994"/>
              <a:gd name="T1" fmla="*/ 0 h 4257494"/>
              <a:gd name="T2" fmla="*/ 5337995 w 5337994"/>
              <a:gd name="T3" fmla="*/ 0 h 4257494"/>
              <a:gd name="T4" fmla="*/ 5337995 w 5337994"/>
              <a:gd name="T5" fmla="*/ 4257494 h 4257494"/>
              <a:gd name="T6" fmla="*/ 0 w 5337994"/>
              <a:gd name="T7" fmla="*/ 4257494 h 4257494"/>
              <a:gd name="T8" fmla="*/ 0 w 5337994"/>
              <a:gd name="T9" fmla="*/ 0 h 4257494"/>
            </a:gdLst>
            <a:ahLst/>
            <a:cxnLst>
              <a:cxn ang="0">
                <a:pos x="T0" y="T1"/>
              </a:cxn>
              <a:cxn ang="0">
                <a:pos x="T2" y="T3"/>
              </a:cxn>
              <a:cxn ang="0">
                <a:pos x="T4" y="T5"/>
              </a:cxn>
              <a:cxn ang="0">
                <a:pos x="T6" y="T7"/>
              </a:cxn>
              <a:cxn ang="0">
                <a:pos x="T8" y="T9"/>
              </a:cxn>
            </a:cxnLst>
            <a:rect l="0" t="0" r="r" b="b"/>
            <a:pathLst>
              <a:path w="5337994" h="4257494">
                <a:moveTo>
                  <a:pt x="0" y="0"/>
                </a:moveTo>
                <a:lnTo>
                  <a:pt x="5337995" y="0"/>
                </a:lnTo>
                <a:lnTo>
                  <a:pt x="5337995" y="4257494"/>
                </a:lnTo>
                <a:lnTo>
                  <a:pt x="0" y="4257494"/>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TextBox 19">
            <a:extLst>
              <a:ext uri="{FF2B5EF4-FFF2-40B4-BE49-F238E27FC236}">
                <a16:creationId xmlns:a16="http://schemas.microsoft.com/office/drawing/2014/main" id="{D7BF19E1-07A0-37FE-68D2-5F69311F5E00}"/>
              </a:ext>
            </a:extLst>
          </p:cNvPr>
          <p:cNvSpPr txBox="1"/>
          <p:nvPr/>
        </p:nvSpPr>
        <p:spPr>
          <a:xfrm>
            <a:off x="0" y="2406650"/>
            <a:ext cx="5781675" cy="2528888"/>
          </a:xfrm>
          <a:prstGeom prst="rect">
            <a:avLst/>
          </a:prstGeom>
        </p:spPr>
        <p:txBody>
          <a:bodyPr lIns="0" tIns="0" rIns="0" bIns="0">
            <a:spAutoFit/>
          </a:bodyPr>
          <a:lstStyle/>
          <a:p>
            <a:pPr eaLnBrk="1" fontAlgn="auto" hangingPunct="1">
              <a:lnSpc>
                <a:spcPts val="4862"/>
              </a:lnSpc>
              <a:spcBef>
                <a:spcPts val="0"/>
              </a:spcBef>
              <a:spcAft>
                <a:spcPts val="0"/>
              </a:spcAft>
              <a:defRPr/>
            </a:pPr>
            <a:r>
              <a:rPr lang="en-US" sz="4086">
                <a:solidFill>
                  <a:srgbClr val="3C1712"/>
                </a:solidFill>
                <a:latin typeface="ITC Benguiat"/>
                <a:ea typeface="ITC Benguiat"/>
                <a:cs typeface="ITC Benguiat"/>
                <a:sym typeface="ITC Benguiat"/>
              </a:rPr>
              <a:t>Jesus not only blessed children — He called adults to learn from them.</a:t>
            </a:r>
          </a:p>
        </p:txBody>
      </p:sp>
      <p:sp>
        <p:nvSpPr>
          <p:cNvPr id="20" name="TextBox 20">
            <a:extLst>
              <a:ext uri="{FF2B5EF4-FFF2-40B4-BE49-F238E27FC236}">
                <a16:creationId xmlns:a16="http://schemas.microsoft.com/office/drawing/2014/main" id="{D2006AC2-38D3-5BBF-53C0-17FAC2878DA3}"/>
              </a:ext>
            </a:extLst>
          </p:cNvPr>
          <p:cNvSpPr txBox="1"/>
          <p:nvPr/>
        </p:nvSpPr>
        <p:spPr>
          <a:xfrm>
            <a:off x="11504613" y="4084638"/>
            <a:ext cx="6659562" cy="1585912"/>
          </a:xfrm>
          <a:prstGeom prst="rect">
            <a:avLst/>
          </a:prstGeom>
        </p:spPr>
        <p:txBody>
          <a:bodyPr lIns="0" tIns="0" rIns="0" bIns="0">
            <a:spAutoFit/>
          </a:bodyPr>
          <a:lstStyle/>
          <a:p>
            <a:pPr eaLnBrk="1" fontAlgn="auto" hangingPunct="1">
              <a:lnSpc>
                <a:spcPts val="4027"/>
              </a:lnSpc>
              <a:spcBef>
                <a:spcPts val="0"/>
              </a:spcBef>
              <a:spcAft>
                <a:spcPts val="0"/>
              </a:spcAft>
              <a:defRPr/>
            </a:pPr>
            <a:r>
              <a:rPr lang="en-US" sz="3384">
                <a:solidFill>
                  <a:srgbClr val="3C1712"/>
                </a:solidFill>
                <a:latin typeface="ITC Benguiat"/>
                <a:ea typeface="ITC Benguiat"/>
                <a:cs typeface="ITC Benguiat"/>
                <a:sym typeface="ITC Benguiat"/>
              </a:rPr>
              <a:t>Their way of being shows us how to rest in God’s love without fear or anxiety.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1244</Words>
  <Application>Microsoft Macintosh PowerPoint</Application>
  <PresentationFormat>Custom</PresentationFormat>
  <Paragraphs>128</Paragraphs>
  <Slides>20</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ITC Benguiat</vt:lpstr>
      <vt:lpstr>Biski</vt:lpstr>
      <vt:lpstr>DM Sans</vt:lpstr>
      <vt:lpstr>Majesty</vt:lpstr>
      <vt:lpstr>DM Sans Bold</vt:lpstr>
      <vt:lpstr>ITC Benguiat Bold</vt:lpstr>
      <vt:lpstr>Arial</vt:lpstr>
      <vt:lpstr>Biski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 and Children </dc:title>
  <cp:lastModifiedBy>Nodelyn Abayan</cp:lastModifiedBy>
  <cp:revision>1</cp:revision>
  <dcterms:created xsi:type="dcterms:W3CDTF">2006-08-16T00:00:00Z</dcterms:created>
  <dcterms:modified xsi:type="dcterms:W3CDTF">2025-11-07T16:44:18Z</dcterms:modified>
</cp:coreProperties>
</file>